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8.xml" ContentType="application/vnd.openxmlformats-officedocument.theme+xml"/>
  <Override PartName="/ppt/tags/tag12.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44" r:id="rId5"/>
    <p:sldMasterId id="2147483928" r:id="rId6"/>
    <p:sldMasterId id="2147483960" r:id="rId7"/>
    <p:sldMasterId id="2147483977" r:id="rId8"/>
    <p:sldMasterId id="2147483995" r:id="rId9"/>
    <p:sldMasterId id="2147484018" r:id="rId10"/>
    <p:sldMasterId id="2147484036" r:id="rId11"/>
  </p:sldMasterIdLst>
  <p:notesMasterIdLst>
    <p:notesMasterId r:id="rId17"/>
  </p:notesMasterIdLst>
  <p:sldIdLst>
    <p:sldId id="2147327181" r:id="rId12"/>
    <p:sldId id="2147327180" r:id="rId13"/>
    <p:sldId id="2147327183" r:id="rId14"/>
    <p:sldId id="2147327184" r:id="rId15"/>
    <p:sldId id="2147327182" r:id="rId16"/>
  </p:sldIdLst>
  <p:sldSz cx="12192000" cy="6858000"/>
  <p:notesSz cx="6858000" cy="9144000"/>
  <p:custDataLst>
    <p:tags r:id="rId18"/>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DB72D-7A1E-1D6F-2A7E-1D9DA22FBD71}" name="KALBOUSSI Eya (External)" initials="KE(" userId="KALBOUSSI Eya (External)" providerId="None"/>
  <p188:author id="{D5F16330-508E-BC5B-63B4-93A7D7CD8D42}" name="THÉRON Camille" initials="TC" userId="S::camille.theron@kering.com::9afea3ce-0fda-450e-8aaf-44db632c7321" providerId="AD"/>
  <p188:author id="{8DBE6D3A-0A45-37E1-A190-F55E0E9AE1F8}" name="HADJ Ilyes (External)" initials="IH" userId="S::ILYES.HADJ-ext@kering.com::7e97ca9c-e4a5-46cf-9798-e910acdaac1c" providerId="AD"/>
  <p188:author id="{9C561549-F838-6BC1-0A9A-0D57A3463C7E}" name="Ilyes Hadj" initials="IH" userId="70ef95e2f9d11c1b" providerId="Windows Live"/>
  <p188:author id="{F2B27D73-13D4-DD85-5FD0-0C78D527B5A0}" name="EL KAROUI Imen" initials="EKI" userId="S::imen.elkaroui@kering.com::513989ff-77c4-45b5-a9e1-99adcaf4818a" providerId="AD"/>
  <p188:author id="{829975DE-254D-7833-79A9-BC8AB4695B62}" name="LAGUERRE Boris" initials="LB" userId="S::boris.laguerre@kering.com::6c71ee51-3796-4fad-89fb-56336e8a0ad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2F2F2"/>
    <a:srgbClr val="FFFFFF"/>
    <a:srgbClr val="996633"/>
    <a:srgbClr val="D9D9D9"/>
    <a:srgbClr val="F9F4F0"/>
    <a:srgbClr val="EFE1D6"/>
    <a:srgbClr val="E1C6B1"/>
    <a:srgbClr val="FFC048"/>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82C6A8-0349-4759-B1DA-067B629E256E}" v="18" dt="2024-08-19T09:54:07.70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 EXBRAYAT" userId="edd8769b-949d-4cbb-a47b-391c1fb8e1b5" providerId="ADAL" clId="{1D82C6A8-0349-4759-B1DA-067B629E256E}"/>
    <pc:docChg chg="undo custSel addSld delSld modSld sldOrd delMainMaster modMainMaster">
      <pc:chgData name="Clement EXBRAYAT" userId="edd8769b-949d-4cbb-a47b-391c1fb8e1b5" providerId="ADAL" clId="{1D82C6A8-0349-4759-B1DA-067B629E256E}" dt="2024-08-19T10:01:07.317" v="502" actId="113"/>
      <pc:docMkLst>
        <pc:docMk/>
      </pc:docMkLst>
      <pc:sldChg chg="del">
        <pc:chgData name="Clement EXBRAYAT" userId="edd8769b-949d-4cbb-a47b-391c1fb8e1b5" providerId="ADAL" clId="{1D82C6A8-0349-4759-B1DA-067B629E256E}" dt="2024-08-19T09:00:47.731" v="26" actId="47"/>
        <pc:sldMkLst>
          <pc:docMk/>
          <pc:sldMk cId="338875376" sldId="2147327177"/>
        </pc:sldMkLst>
      </pc:sldChg>
      <pc:sldChg chg="new del">
        <pc:chgData name="Clement EXBRAYAT" userId="edd8769b-949d-4cbb-a47b-391c1fb8e1b5" providerId="ADAL" clId="{1D82C6A8-0349-4759-B1DA-067B629E256E}" dt="2024-08-19T09:00:18.419" v="20" actId="47"/>
        <pc:sldMkLst>
          <pc:docMk/>
          <pc:sldMk cId="4228885813" sldId="2147327178"/>
        </pc:sldMkLst>
      </pc:sldChg>
      <pc:sldChg chg="new del">
        <pc:chgData name="Clement EXBRAYAT" userId="edd8769b-949d-4cbb-a47b-391c1fb8e1b5" providerId="ADAL" clId="{1D82C6A8-0349-4759-B1DA-067B629E256E}" dt="2024-08-19T09:00:19.320" v="21" actId="47"/>
        <pc:sldMkLst>
          <pc:docMk/>
          <pc:sldMk cId="3655517421" sldId="2147327179"/>
        </pc:sldMkLst>
      </pc:sldChg>
      <pc:sldChg chg="addSp delSp modSp new mod">
        <pc:chgData name="Clement EXBRAYAT" userId="edd8769b-949d-4cbb-a47b-391c1fb8e1b5" providerId="ADAL" clId="{1D82C6A8-0349-4759-B1DA-067B629E256E}" dt="2024-08-19T10:01:07.317" v="502" actId="113"/>
        <pc:sldMkLst>
          <pc:docMk/>
          <pc:sldMk cId="1715805690" sldId="2147327180"/>
        </pc:sldMkLst>
        <pc:spChg chg="del">
          <ac:chgData name="Clement EXBRAYAT" userId="edd8769b-949d-4cbb-a47b-391c1fb8e1b5" providerId="ADAL" clId="{1D82C6A8-0349-4759-B1DA-067B629E256E}" dt="2024-08-19T09:44:33.960" v="272" actId="478"/>
          <ac:spMkLst>
            <pc:docMk/>
            <pc:sldMk cId="1715805690" sldId="2147327180"/>
            <ac:spMk id="2" creationId="{78AFB22D-FD5A-01CC-2167-41103DB0DE96}"/>
          </ac:spMkLst>
        </pc:spChg>
        <pc:spChg chg="mod">
          <ac:chgData name="Clement EXBRAYAT" userId="edd8769b-949d-4cbb-a47b-391c1fb8e1b5" providerId="ADAL" clId="{1D82C6A8-0349-4759-B1DA-067B629E256E}" dt="2024-08-19T09:09:51.265" v="271"/>
          <ac:spMkLst>
            <pc:docMk/>
            <pc:sldMk cId="1715805690" sldId="2147327180"/>
            <ac:spMk id="3" creationId="{00F58908-3348-22C1-BEFA-E48F27BB66E8}"/>
          </ac:spMkLst>
        </pc:spChg>
        <pc:spChg chg="add mod">
          <ac:chgData name="Clement EXBRAYAT" userId="edd8769b-949d-4cbb-a47b-391c1fb8e1b5" providerId="ADAL" clId="{1D82C6A8-0349-4759-B1DA-067B629E256E}" dt="2024-08-19T10:01:07.317" v="502" actId="113"/>
          <ac:spMkLst>
            <pc:docMk/>
            <pc:sldMk cId="1715805690" sldId="2147327180"/>
            <ac:spMk id="5" creationId="{1F3D83C2-9395-8442-66E4-E55E9BDFCC7F}"/>
          </ac:spMkLst>
        </pc:spChg>
        <pc:graphicFrameChg chg="add mod modGraphic">
          <ac:chgData name="Clement EXBRAYAT" userId="edd8769b-949d-4cbb-a47b-391c1fb8e1b5" providerId="ADAL" clId="{1D82C6A8-0349-4759-B1DA-067B629E256E}" dt="2024-08-19T09:49:22.946" v="369" actId="13926"/>
          <ac:graphicFrameMkLst>
            <pc:docMk/>
            <pc:sldMk cId="1715805690" sldId="2147327180"/>
            <ac:graphicFrameMk id="6" creationId="{9B65629D-9E84-23BD-C8FD-706432148AB3}"/>
          </ac:graphicFrameMkLst>
        </pc:graphicFrameChg>
      </pc:sldChg>
      <pc:sldChg chg="modSp new mod ord">
        <pc:chgData name="Clement EXBRAYAT" userId="edd8769b-949d-4cbb-a47b-391c1fb8e1b5" providerId="ADAL" clId="{1D82C6A8-0349-4759-B1DA-067B629E256E}" dt="2024-08-19T09:09:24.955" v="270" actId="1036"/>
        <pc:sldMkLst>
          <pc:docMk/>
          <pc:sldMk cId="1729207001" sldId="2147327181"/>
        </pc:sldMkLst>
        <pc:spChg chg="mod">
          <ac:chgData name="Clement EXBRAYAT" userId="edd8769b-949d-4cbb-a47b-391c1fb8e1b5" providerId="ADAL" clId="{1D82C6A8-0349-4759-B1DA-067B629E256E}" dt="2024-08-19T09:09:24.955" v="270" actId="1036"/>
          <ac:spMkLst>
            <pc:docMk/>
            <pc:sldMk cId="1729207001" sldId="2147327181"/>
            <ac:spMk id="2" creationId="{85896109-A0C3-7D51-EA22-50DF02E1EEB0}"/>
          </ac:spMkLst>
        </pc:spChg>
        <pc:spChg chg="mod">
          <ac:chgData name="Clement EXBRAYAT" userId="edd8769b-949d-4cbb-a47b-391c1fb8e1b5" providerId="ADAL" clId="{1D82C6A8-0349-4759-B1DA-067B629E256E}" dt="2024-08-19T09:09:24.955" v="270" actId="1036"/>
          <ac:spMkLst>
            <pc:docMk/>
            <pc:sldMk cId="1729207001" sldId="2147327181"/>
            <ac:spMk id="3" creationId="{7280D30F-DEB3-8BF8-0EE0-F4AE2A977EFA}"/>
          </ac:spMkLst>
        </pc:spChg>
      </pc:sldChg>
      <pc:sldChg chg="delSp new del mod">
        <pc:chgData name="Clement EXBRAYAT" userId="edd8769b-949d-4cbb-a47b-391c1fb8e1b5" providerId="ADAL" clId="{1D82C6A8-0349-4759-B1DA-067B629E256E}" dt="2024-08-19T09:01:02.749" v="27" actId="47"/>
        <pc:sldMkLst>
          <pc:docMk/>
          <pc:sldMk cId="1860172134" sldId="2147327181"/>
        </pc:sldMkLst>
        <pc:spChg chg="del">
          <ac:chgData name="Clement EXBRAYAT" userId="edd8769b-949d-4cbb-a47b-391c1fb8e1b5" providerId="ADAL" clId="{1D82C6A8-0349-4759-B1DA-067B629E256E}" dt="2024-08-19T09:00:44.826" v="25" actId="478"/>
          <ac:spMkLst>
            <pc:docMk/>
            <pc:sldMk cId="1860172134" sldId="2147327181"/>
            <ac:spMk id="2" creationId="{9FC1497B-F0DD-F101-C025-1192B527148F}"/>
          </ac:spMkLst>
        </pc:spChg>
      </pc:sldChg>
      <pc:sldChg chg="new">
        <pc:chgData name="Clement EXBRAYAT" userId="edd8769b-949d-4cbb-a47b-391c1fb8e1b5" providerId="ADAL" clId="{1D82C6A8-0349-4759-B1DA-067B629E256E}" dt="2024-08-19T09:06:12.452" v="127" actId="680"/>
        <pc:sldMkLst>
          <pc:docMk/>
          <pc:sldMk cId="1178303428" sldId="2147327182"/>
        </pc:sldMkLst>
      </pc:sldChg>
      <pc:sldChg chg="new del">
        <pc:chgData name="Clement EXBRAYAT" userId="edd8769b-949d-4cbb-a47b-391c1fb8e1b5" providerId="ADAL" clId="{1D82C6A8-0349-4759-B1DA-067B629E256E}" dt="2024-08-19T09:00:38.711" v="24" actId="47"/>
        <pc:sldMkLst>
          <pc:docMk/>
          <pc:sldMk cId="2853445644" sldId="2147327182"/>
        </pc:sldMkLst>
      </pc:sldChg>
      <pc:sldChg chg="addSp delSp modSp add mod">
        <pc:chgData name="Clement EXBRAYAT" userId="edd8769b-949d-4cbb-a47b-391c1fb8e1b5" providerId="ADAL" clId="{1D82C6A8-0349-4759-B1DA-067B629E256E}" dt="2024-08-19T10:00:55.267" v="500" actId="113"/>
        <pc:sldMkLst>
          <pc:docMk/>
          <pc:sldMk cId="715286866" sldId="2147327183"/>
        </pc:sldMkLst>
        <pc:spChg chg="mod">
          <ac:chgData name="Clement EXBRAYAT" userId="edd8769b-949d-4cbb-a47b-391c1fb8e1b5" providerId="ADAL" clId="{1D82C6A8-0349-4759-B1DA-067B629E256E}" dt="2024-08-19T10:00:55.267" v="500" actId="113"/>
          <ac:spMkLst>
            <pc:docMk/>
            <pc:sldMk cId="715286866" sldId="2147327183"/>
            <ac:spMk id="5" creationId="{1F3D83C2-9395-8442-66E4-E55E9BDFCC7F}"/>
          </ac:spMkLst>
        </pc:spChg>
        <pc:graphicFrameChg chg="del">
          <ac:chgData name="Clement EXBRAYAT" userId="edd8769b-949d-4cbb-a47b-391c1fb8e1b5" providerId="ADAL" clId="{1D82C6A8-0349-4759-B1DA-067B629E256E}" dt="2024-08-19T09:50:40.871" v="392" actId="478"/>
          <ac:graphicFrameMkLst>
            <pc:docMk/>
            <pc:sldMk cId="715286866" sldId="2147327183"/>
            <ac:graphicFrameMk id="6" creationId="{9B65629D-9E84-23BD-C8FD-706432148AB3}"/>
          </ac:graphicFrameMkLst>
        </pc:graphicFrameChg>
        <pc:picChg chg="add mod">
          <ac:chgData name="Clement EXBRAYAT" userId="edd8769b-949d-4cbb-a47b-391c1fb8e1b5" providerId="ADAL" clId="{1D82C6A8-0349-4759-B1DA-067B629E256E}" dt="2024-08-19T09:52:18.412" v="407" actId="1076"/>
          <ac:picMkLst>
            <pc:docMk/>
            <pc:sldMk cId="715286866" sldId="2147327183"/>
            <ac:picMk id="7" creationId="{A86B58B0-882C-0023-8FDA-449B731A9C17}"/>
          </ac:picMkLst>
        </pc:picChg>
      </pc:sldChg>
      <pc:sldChg chg="modSp add mod">
        <pc:chgData name="Clement EXBRAYAT" userId="edd8769b-949d-4cbb-a47b-391c1fb8e1b5" providerId="ADAL" clId="{1D82C6A8-0349-4759-B1DA-067B629E256E}" dt="2024-08-19T10:00:51.638" v="499" actId="113"/>
        <pc:sldMkLst>
          <pc:docMk/>
          <pc:sldMk cId="1047248767" sldId="2147327184"/>
        </pc:sldMkLst>
        <pc:spChg chg="mod">
          <ac:chgData name="Clement EXBRAYAT" userId="edd8769b-949d-4cbb-a47b-391c1fb8e1b5" providerId="ADAL" clId="{1D82C6A8-0349-4759-B1DA-067B629E256E}" dt="2024-08-19T10:00:51.638" v="499" actId="113"/>
          <ac:spMkLst>
            <pc:docMk/>
            <pc:sldMk cId="1047248767" sldId="2147327184"/>
            <ac:spMk id="5" creationId="{1F3D83C2-9395-8442-66E4-E55E9BDFCC7F}"/>
          </ac:spMkLst>
        </pc:spChg>
        <pc:picChg chg="mod">
          <ac:chgData name="Clement EXBRAYAT" userId="edd8769b-949d-4cbb-a47b-391c1fb8e1b5" providerId="ADAL" clId="{1D82C6A8-0349-4759-B1DA-067B629E256E}" dt="2024-08-19T09:58:26.205" v="430" actId="14826"/>
          <ac:picMkLst>
            <pc:docMk/>
            <pc:sldMk cId="1047248767" sldId="2147327184"/>
            <ac:picMk id="7" creationId="{A86B58B0-882C-0023-8FDA-449B731A9C17}"/>
          </ac:picMkLst>
        </pc:picChg>
      </pc:sldChg>
      <pc:sldChg chg="del">
        <pc:chgData name="Clement EXBRAYAT" userId="edd8769b-949d-4cbb-a47b-391c1fb8e1b5" providerId="ADAL" clId="{1D82C6A8-0349-4759-B1DA-067B629E256E}" dt="2024-08-19T08:59:39.847" v="16" actId="47"/>
        <pc:sldMkLst>
          <pc:docMk/>
          <pc:sldMk cId="605046513" sldId="2147469866"/>
        </pc:sldMkLst>
      </pc:sldChg>
      <pc:sldChg chg="del">
        <pc:chgData name="Clement EXBRAYAT" userId="edd8769b-949d-4cbb-a47b-391c1fb8e1b5" providerId="ADAL" clId="{1D82C6A8-0349-4759-B1DA-067B629E256E}" dt="2024-08-19T08:59:39.847" v="16" actId="47"/>
        <pc:sldMkLst>
          <pc:docMk/>
          <pc:sldMk cId="2881439330" sldId="2147469867"/>
        </pc:sldMkLst>
      </pc:sldChg>
      <pc:sldChg chg="del">
        <pc:chgData name="Clement EXBRAYAT" userId="edd8769b-949d-4cbb-a47b-391c1fb8e1b5" providerId="ADAL" clId="{1D82C6A8-0349-4759-B1DA-067B629E256E}" dt="2024-08-19T08:59:39.847" v="16" actId="47"/>
        <pc:sldMkLst>
          <pc:docMk/>
          <pc:sldMk cId="2565780929" sldId="2147470188"/>
        </pc:sldMkLst>
      </pc:sldChg>
      <pc:sldChg chg="del">
        <pc:chgData name="Clement EXBRAYAT" userId="edd8769b-949d-4cbb-a47b-391c1fb8e1b5" providerId="ADAL" clId="{1D82C6A8-0349-4759-B1DA-067B629E256E}" dt="2024-08-19T08:59:39.847" v="16" actId="47"/>
        <pc:sldMkLst>
          <pc:docMk/>
          <pc:sldMk cId="1984173684" sldId="2147470190"/>
        </pc:sldMkLst>
      </pc:sldChg>
      <pc:sldChg chg="del">
        <pc:chgData name="Clement EXBRAYAT" userId="edd8769b-949d-4cbb-a47b-391c1fb8e1b5" providerId="ADAL" clId="{1D82C6A8-0349-4759-B1DA-067B629E256E}" dt="2024-08-19T08:59:39.847" v="16" actId="47"/>
        <pc:sldMkLst>
          <pc:docMk/>
          <pc:sldMk cId="1501102058" sldId="2147471099"/>
        </pc:sldMkLst>
      </pc:sldChg>
      <pc:sldChg chg="del">
        <pc:chgData name="Clement EXBRAYAT" userId="edd8769b-949d-4cbb-a47b-391c1fb8e1b5" providerId="ADAL" clId="{1D82C6A8-0349-4759-B1DA-067B629E256E}" dt="2024-08-19T08:59:39.847" v="16" actId="47"/>
        <pc:sldMkLst>
          <pc:docMk/>
          <pc:sldMk cId="2520775224" sldId="2147471109"/>
        </pc:sldMkLst>
      </pc:sldChg>
      <pc:sldChg chg="del">
        <pc:chgData name="Clement EXBRAYAT" userId="edd8769b-949d-4cbb-a47b-391c1fb8e1b5" providerId="ADAL" clId="{1D82C6A8-0349-4759-B1DA-067B629E256E}" dt="2024-08-19T08:59:39.847" v="16" actId="47"/>
        <pc:sldMkLst>
          <pc:docMk/>
          <pc:sldMk cId="2459858232" sldId="2147471115"/>
        </pc:sldMkLst>
      </pc:sldChg>
      <pc:sldChg chg="del">
        <pc:chgData name="Clement EXBRAYAT" userId="edd8769b-949d-4cbb-a47b-391c1fb8e1b5" providerId="ADAL" clId="{1D82C6A8-0349-4759-B1DA-067B629E256E}" dt="2024-08-19T08:59:39.847" v="16" actId="47"/>
        <pc:sldMkLst>
          <pc:docMk/>
          <pc:sldMk cId="1978235305" sldId="2147471116"/>
        </pc:sldMkLst>
      </pc:sldChg>
      <pc:sldChg chg="del">
        <pc:chgData name="Clement EXBRAYAT" userId="edd8769b-949d-4cbb-a47b-391c1fb8e1b5" providerId="ADAL" clId="{1D82C6A8-0349-4759-B1DA-067B629E256E}" dt="2024-08-19T08:59:39.847" v="16" actId="47"/>
        <pc:sldMkLst>
          <pc:docMk/>
          <pc:sldMk cId="3638843074" sldId="2147471117"/>
        </pc:sldMkLst>
      </pc:sldChg>
      <pc:sldChg chg="del">
        <pc:chgData name="Clement EXBRAYAT" userId="edd8769b-949d-4cbb-a47b-391c1fb8e1b5" providerId="ADAL" clId="{1D82C6A8-0349-4759-B1DA-067B629E256E}" dt="2024-08-19T08:59:39.847" v="16" actId="47"/>
        <pc:sldMkLst>
          <pc:docMk/>
          <pc:sldMk cId="2238777293" sldId="2147471120"/>
        </pc:sldMkLst>
      </pc:sldChg>
      <pc:sldChg chg="del">
        <pc:chgData name="Clement EXBRAYAT" userId="edd8769b-949d-4cbb-a47b-391c1fb8e1b5" providerId="ADAL" clId="{1D82C6A8-0349-4759-B1DA-067B629E256E}" dt="2024-08-19T08:59:39.847" v="16" actId="47"/>
        <pc:sldMkLst>
          <pc:docMk/>
          <pc:sldMk cId="3896019419" sldId="2147471122"/>
        </pc:sldMkLst>
      </pc:sldChg>
      <pc:sldChg chg="del">
        <pc:chgData name="Clement EXBRAYAT" userId="edd8769b-949d-4cbb-a47b-391c1fb8e1b5" providerId="ADAL" clId="{1D82C6A8-0349-4759-B1DA-067B629E256E}" dt="2024-08-19T08:59:39.847" v="16" actId="47"/>
        <pc:sldMkLst>
          <pc:docMk/>
          <pc:sldMk cId="4086884088" sldId="2147471123"/>
        </pc:sldMkLst>
      </pc:sldChg>
      <pc:sldChg chg="del">
        <pc:chgData name="Clement EXBRAYAT" userId="edd8769b-949d-4cbb-a47b-391c1fb8e1b5" providerId="ADAL" clId="{1D82C6A8-0349-4759-B1DA-067B629E256E}" dt="2024-08-19T08:59:39.847" v="16" actId="47"/>
        <pc:sldMkLst>
          <pc:docMk/>
          <pc:sldMk cId="1568184229" sldId="2147473813"/>
        </pc:sldMkLst>
      </pc:sldChg>
      <pc:sldChg chg="del">
        <pc:chgData name="Clement EXBRAYAT" userId="edd8769b-949d-4cbb-a47b-391c1fb8e1b5" providerId="ADAL" clId="{1D82C6A8-0349-4759-B1DA-067B629E256E}" dt="2024-08-19T08:59:39.847" v="16" actId="47"/>
        <pc:sldMkLst>
          <pc:docMk/>
          <pc:sldMk cId="2547630274" sldId="2147473814"/>
        </pc:sldMkLst>
      </pc:sldChg>
      <pc:sldChg chg="del">
        <pc:chgData name="Clement EXBRAYAT" userId="edd8769b-949d-4cbb-a47b-391c1fb8e1b5" providerId="ADAL" clId="{1D82C6A8-0349-4759-B1DA-067B629E256E}" dt="2024-08-19T08:59:39.847" v="16" actId="47"/>
        <pc:sldMkLst>
          <pc:docMk/>
          <pc:sldMk cId="3763894156" sldId="2147473821"/>
        </pc:sldMkLst>
      </pc:sldChg>
      <pc:sldChg chg="del">
        <pc:chgData name="Clement EXBRAYAT" userId="edd8769b-949d-4cbb-a47b-391c1fb8e1b5" providerId="ADAL" clId="{1D82C6A8-0349-4759-B1DA-067B629E256E}" dt="2024-08-19T08:59:39.847" v="16" actId="47"/>
        <pc:sldMkLst>
          <pc:docMk/>
          <pc:sldMk cId="164156698" sldId="2147473822"/>
        </pc:sldMkLst>
      </pc:sldChg>
      <pc:sldChg chg="del">
        <pc:chgData name="Clement EXBRAYAT" userId="edd8769b-949d-4cbb-a47b-391c1fb8e1b5" providerId="ADAL" clId="{1D82C6A8-0349-4759-B1DA-067B629E256E}" dt="2024-08-19T08:59:39.847" v="16" actId="47"/>
        <pc:sldMkLst>
          <pc:docMk/>
          <pc:sldMk cId="3374498456" sldId="2147473823"/>
        </pc:sldMkLst>
      </pc:sldChg>
      <pc:sldChg chg="del">
        <pc:chgData name="Clement EXBRAYAT" userId="edd8769b-949d-4cbb-a47b-391c1fb8e1b5" providerId="ADAL" clId="{1D82C6A8-0349-4759-B1DA-067B629E256E}" dt="2024-08-19T08:59:39.847" v="16" actId="47"/>
        <pc:sldMkLst>
          <pc:docMk/>
          <pc:sldMk cId="809128747" sldId="2147473830"/>
        </pc:sldMkLst>
      </pc:sldChg>
      <pc:sldChg chg="del">
        <pc:chgData name="Clement EXBRAYAT" userId="edd8769b-949d-4cbb-a47b-391c1fb8e1b5" providerId="ADAL" clId="{1D82C6A8-0349-4759-B1DA-067B629E256E}" dt="2024-08-19T08:59:39.847" v="16" actId="47"/>
        <pc:sldMkLst>
          <pc:docMk/>
          <pc:sldMk cId="719224479" sldId="2147473834"/>
        </pc:sldMkLst>
      </pc:sldChg>
      <pc:sldChg chg="new del">
        <pc:chgData name="Clement EXBRAYAT" userId="edd8769b-949d-4cbb-a47b-391c1fb8e1b5" providerId="ADAL" clId="{1D82C6A8-0349-4759-B1DA-067B629E256E}" dt="2024-08-19T08:59:39.847" v="16" actId="47"/>
        <pc:sldMkLst>
          <pc:docMk/>
          <pc:sldMk cId="3100696275" sldId="2147473835"/>
        </pc:sldMkLst>
      </pc:sldChg>
      <pc:sldChg chg="new del">
        <pc:chgData name="Clement EXBRAYAT" userId="edd8769b-949d-4cbb-a47b-391c1fb8e1b5" providerId="ADAL" clId="{1D82C6A8-0349-4759-B1DA-067B629E256E}" dt="2024-08-19T08:59:39.847" v="16" actId="47"/>
        <pc:sldMkLst>
          <pc:docMk/>
          <pc:sldMk cId="2990539576" sldId="2147473836"/>
        </pc:sldMkLst>
      </pc:sldChg>
      <pc:sldMasterChg chg="delSldLayout">
        <pc:chgData name="Clement EXBRAYAT" userId="edd8769b-949d-4cbb-a47b-391c1fb8e1b5" providerId="ADAL" clId="{1D82C6A8-0349-4759-B1DA-067B629E256E}" dt="2024-08-19T09:00:47.731" v="26" actId="47"/>
        <pc:sldMasterMkLst>
          <pc:docMk/>
          <pc:sldMasterMk cId="2943534253" sldId="2147483648"/>
        </pc:sldMasterMkLst>
        <pc:sldLayoutChg chg="del">
          <pc:chgData name="Clement EXBRAYAT" userId="edd8769b-949d-4cbb-a47b-391c1fb8e1b5" providerId="ADAL" clId="{1D82C6A8-0349-4759-B1DA-067B629E256E}" dt="2024-08-19T09:00:47.731" v="26" actId="47"/>
          <pc:sldLayoutMkLst>
            <pc:docMk/>
            <pc:sldMasterMk cId="2943534253" sldId="2147483648"/>
            <pc:sldLayoutMk cId="2773706315" sldId="2147483742"/>
          </pc:sldLayoutMkLst>
        </pc:sldLayoutChg>
        <pc:sldLayoutChg chg="del">
          <pc:chgData name="Clement EXBRAYAT" userId="edd8769b-949d-4cbb-a47b-391c1fb8e1b5" providerId="ADAL" clId="{1D82C6A8-0349-4759-B1DA-067B629E256E}" dt="2024-08-19T08:59:39.847" v="16" actId="47"/>
          <pc:sldLayoutMkLst>
            <pc:docMk/>
            <pc:sldMasterMk cId="2943534253" sldId="2147483648"/>
            <pc:sldLayoutMk cId="2116699945" sldId="2147484057"/>
          </pc:sldLayoutMkLst>
        </pc:sldLayoutChg>
      </pc:sldMasterChg>
      <pc:sldMasterChg chg="del delSldLayout">
        <pc:chgData name="Clement EXBRAYAT" userId="edd8769b-949d-4cbb-a47b-391c1fb8e1b5" providerId="ADAL" clId="{1D82C6A8-0349-4759-B1DA-067B629E256E}" dt="2024-08-19T08:59:39.847" v="16" actId="47"/>
        <pc:sldMasterMkLst>
          <pc:docMk/>
          <pc:sldMasterMk cId="2463439050" sldId="2147483876"/>
        </pc:sldMasterMkLst>
        <pc:sldLayoutChg chg="del">
          <pc:chgData name="Clement EXBRAYAT" userId="edd8769b-949d-4cbb-a47b-391c1fb8e1b5" providerId="ADAL" clId="{1D82C6A8-0349-4759-B1DA-067B629E256E}" dt="2024-08-19T08:59:39.847" v="16" actId="47"/>
          <pc:sldLayoutMkLst>
            <pc:docMk/>
            <pc:sldMasterMk cId="2463439050" sldId="2147483876"/>
            <pc:sldLayoutMk cId="2158344754" sldId="2147483877"/>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2804902841" sldId="2147483878"/>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363134399" sldId="2147483879"/>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16504804" sldId="2147483880"/>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399064364" sldId="2147483881"/>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939494717" sldId="2147483882"/>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2753742204" sldId="2147483883"/>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975811711" sldId="2147483884"/>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55056822" sldId="2147483885"/>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141906326" sldId="2147483886"/>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3717080969" sldId="2147483887"/>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1010683329" sldId="2147483888"/>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2478960839" sldId="2147484060"/>
          </pc:sldLayoutMkLst>
        </pc:sldLayoutChg>
        <pc:sldLayoutChg chg="del">
          <pc:chgData name="Clement EXBRAYAT" userId="edd8769b-949d-4cbb-a47b-391c1fb8e1b5" providerId="ADAL" clId="{1D82C6A8-0349-4759-B1DA-067B629E256E}" dt="2024-08-19T08:59:39.847" v="16" actId="47"/>
          <pc:sldLayoutMkLst>
            <pc:docMk/>
            <pc:sldMasterMk cId="2463439050" sldId="2147483876"/>
            <pc:sldLayoutMk cId="4073616108" sldId="2147484061"/>
          </pc:sldLayoutMkLst>
        </pc:sldLayoutChg>
      </pc:sldMasterChg>
      <pc:sldMasterChg chg="delSldLayout">
        <pc:chgData name="Clement EXBRAYAT" userId="edd8769b-949d-4cbb-a47b-391c1fb8e1b5" providerId="ADAL" clId="{1D82C6A8-0349-4759-B1DA-067B629E256E}" dt="2024-08-19T08:59:39.847" v="16" actId="47"/>
        <pc:sldMasterMkLst>
          <pc:docMk/>
          <pc:sldMasterMk cId="3367450021" sldId="2147483995"/>
        </pc:sldMasterMkLst>
        <pc:sldLayoutChg chg="del">
          <pc:chgData name="Clement EXBRAYAT" userId="edd8769b-949d-4cbb-a47b-391c1fb8e1b5" providerId="ADAL" clId="{1D82C6A8-0349-4759-B1DA-067B629E256E}" dt="2024-08-19T08:59:39.847" v="16" actId="47"/>
          <pc:sldLayoutMkLst>
            <pc:docMk/>
            <pc:sldMasterMk cId="3367450021" sldId="2147483995"/>
            <pc:sldLayoutMk cId="763744492" sldId="2147484015"/>
          </pc:sldLayoutMkLst>
        </pc:sldLayoutChg>
      </pc:sldMasterChg>
      <pc:sldMasterChg chg="delSldLayout modSldLayout">
        <pc:chgData name="Clement EXBRAYAT" userId="edd8769b-949d-4cbb-a47b-391c1fb8e1b5" providerId="ADAL" clId="{1D82C6A8-0349-4759-B1DA-067B629E256E}" dt="2024-08-19T09:07:07.200" v="154" actId="1035"/>
        <pc:sldMasterMkLst>
          <pc:docMk/>
          <pc:sldMasterMk cId="1871909195" sldId="2147484036"/>
        </pc:sldMasterMkLst>
        <pc:sldLayoutChg chg="addSp delSp modSp mod">
          <pc:chgData name="Clement EXBRAYAT" userId="edd8769b-949d-4cbb-a47b-391c1fb8e1b5" providerId="ADAL" clId="{1D82C6A8-0349-4759-B1DA-067B629E256E}" dt="2024-08-19T09:03:14.253" v="111" actId="1035"/>
          <pc:sldLayoutMkLst>
            <pc:docMk/>
            <pc:sldMasterMk cId="1871909195" sldId="2147484036"/>
            <pc:sldLayoutMk cId="2162922908" sldId="2147484040"/>
          </pc:sldLayoutMkLst>
          <pc:spChg chg="mod">
            <ac:chgData name="Clement EXBRAYAT" userId="edd8769b-949d-4cbb-a47b-391c1fb8e1b5" providerId="ADAL" clId="{1D82C6A8-0349-4759-B1DA-067B629E256E}" dt="2024-08-19T09:03:01.371" v="98" actId="207"/>
            <ac:spMkLst>
              <pc:docMk/>
              <pc:sldMasterMk cId="1871909195" sldId="2147484036"/>
              <pc:sldLayoutMk cId="2162922908" sldId="2147484040"/>
              <ac:spMk id="2" creationId="{778BAAA2-307D-46E7-9F6B-2197E73B5724}"/>
            </ac:spMkLst>
          </pc:spChg>
          <pc:spChg chg="del mod">
            <ac:chgData name="Clement EXBRAYAT" userId="edd8769b-949d-4cbb-a47b-391c1fb8e1b5" providerId="ADAL" clId="{1D82C6A8-0349-4759-B1DA-067B629E256E}" dt="2024-08-19T09:02:38.213" v="52" actId="478"/>
            <ac:spMkLst>
              <pc:docMk/>
              <pc:sldMasterMk cId="1871909195" sldId="2147484036"/>
              <pc:sldLayoutMk cId="2162922908" sldId="2147484040"/>
              <ac:spMk id="4" creationId="{5B98D5C4-9CBD-49E2-8E7D-0945AC9296BF}"/>
            </ac:spMkLst>
          </pc:spChg>
          <pc:spChg chg="mod">
            <ac:chgData name="Clement EXBRAYAT" userId="edd8769b-949d-4cbb-a47b-391c1fb8e1b5" providerId="ADAL" clId="{1D82C6A8-0349-4759-B1DA-067B629E256E}" dt="2024-08-19T09:03:05.958" v="99" actId="207"/>
            <ac:spMkLst>
              <pc:docMk/>
              <pc:sldMasterMk cId="1871909195" sldId="2147484036"/>
              <pc:sldLayoutMk cId="2162922908" sldId="2147484040"/>
              <ac:spMk id="6" creationId="{83E9CE4C-33B5-4459-9FBE-51959927CF8B}"/>
            </ac:spMkLst>
          </pc:spChg>
          <pc:picChg chg="add del mod">
            <ac:chgData name="Clement EXBRAYAT" userId="edd8769b-949d-4cbb-a47b-391c1fb8e1b5" providerId="ADAL" clId="{1D82C6A8-0349-4759-B1DA-067B629E256E}" dt="2024-08-19T09:02:04.235" v="30" actId="478"/>
            <ac:picMkLst>
              <pc:docMk/>
              <pc:sldMasterMk cId="1871909195" sldId="2147484036"/>
              <pc:sldLayoutMk cId="2162922908" sldId="2147484040"/>
              <ac:picMk id="3" creationId="{E6EA19AD-07CC-3A3E-BF32-BE424C1BEA4F}"/>
            </ac:picMkLst>
          </pc:picChg>
          <pc:picChg chg="add mod ord">
            <ac:chgData name="Clement EXBRAYAT" userId="edd8769b-949d-4cbb-a47b-391c1fb8e1b5" providerId="ADAL" clId="{1D82C6A8-0349-4759-B1DA-067B629E256E}" dt="2024-08-19T09:03:14.253" v="111" actId="1035"/>
            <ac:picMkLst>
              <pc:docMk/>
              <pc:sldMasterMk cId="1871909195" sldId="2147484036"/>
              <pc:sldLayoutMk cId="2162922908" sldId="2147484040"/>
              <ac:picMk id="7" creationId="{761AAD9E-C612-CBBE-3B61-BB00AA9E030F}"/>
            </ac:picMkLst>
          </pc:picChg>
          <pc:picChg chg="del">
            <ac:chgData name="Clement EXBRAYAT" userId="edd8769b-949d-4cbb-a47b-391c1fb8e1b5" providerId="ADAL" clId="{1D82C6A8-0349-4759-B1DA-067B629E256E}" dt="2024-08-19T08:59:22.218" v="14" actId="478"/>
            <ac:picMkLst>
              <pc:docMk/>
              <pc:sldMasterMk cId="1871909195" sldId="2147484036"/>
              <pc:sldLayoutMk cId="2162922908" sldId="2147484040"/>
              <ac:picMk id="15" creationId="{9E66B16A-1009-44FE-A0A1-DDD58DED9B52}"/>
            </ac:picMkLst>
          </pc:picChg>
        </pc:sldLayoutChg>
        <pc:sldLayoutChg chg="addSp delSp modSp mod">
          <pc:chgData name="Clement EXBRAYAT" userId="edd8769b-949d-4cbb-a47b-391c1fb8e1b5" providerId="ADAL" clId="{1D82C6A8-0349-4759-B1DA-067B629E256E}" dt="2024-08-19T09:07:07.200" v="154" actId="1035"/>
          <pc:sldLayoutMkLst>
            <pc:docMk/>
            <pc:sldMasterMk cId="1871909195" sldId="2147484036"/>
            <pc:sldLayoutMk cId="282871788" sldId="2147484042"/>
          </pc:sldLayoutMkLst>
          <pc:spChg chg="del">
            <ac:chgData name="Clement EXBRAYAT" userId="edd8769b-949d-4cbb-a47b-391c1fb8e1b5" providerId="ADAL" clId="{1D82C6A8-0349-4759-B1DA-067B629E256E}" dt="2024-08-19T09:05:49.493" v="125" actId="478"/>
            <ac:spMkLst>
              <pc:docMk/>
              <pc:sldMasterMk cId="1871909195" sldId="2147484036"/>
              <pc:sldLayoutMk cId="282871788" sldId="2147484042"/>
              <ac:spMk id="2" creationId="{1E369237-1C8B-4A6F-B152-E13527981366}"/>
            </ac:spMkLst>
          </pc:spChg>
          <pc:spChg chg="del mod">
            <ac:chgData name="Clement EXBRAYAT" userId="edd8769b-949d-4cbb-a47b-391c1fb8e1b5" providerId="ADAL" clId="{1D82C6A8-0349-4759-B1DA-067B629E256E}" dt="2024-08-19T09:06:38.977" v="128" actId="478"/>
            <ac:spMkLst>
              <pc:docMk/>
              <pc:sldMasterMk cId="1871909195" sldId="2147484036"/>
              <pc:sldLayoutMk cId="282871788" sldId="2147484042"/>
              <ac:spMk id="3" creationId="{6FF3C084-5159-465B-A2F0-6F55F1DD4B9D}"/>
            </ac:spMkLst>
          </pc:spChg>
          <pc:spChg chg="add mod">
            <ac:chgData name="Clement EXBRAYAT" userId="edd8769b-949d-4cbb-a47b-391c1fb8e1b5" providerId="ADAL" clId="{1D82C6A8-0349-4759-B1DA-067B629E256E}" dt="2024-08-19T09:07:07.200" v="154" actId="1035"/>
            <ac:spMkLst>
              <pc:docMk/>
              <pc:sldMasterMk cId="1871909195" sldId="2147484036"/>
              <pc:sldLayoutMk cId="282871788" sldId="2147484042"/>
              <ac:spMk id="11" creationId="{1EEE4B46-7999-9187-E01B-86FCDF9AEBD8}"/>
            </ac:spMkLst>
          </pc:spChg>
          <pc:picChg chg="del">
            <ac:chgData name="Clement EXBRAYAT" userId="edd8769b-949d-4cbb-a47b-391c1fb8e1b5" providerId="ADAL" clId="{1D82C6A8-0349-4759-B1DA-067B629E256E}" dt="2024-08-19T08:58:02.550" v="2" actId="478"/>
            <ac:picMkLst>
              <pc:docMk/>
              <pc:sldMasterMk cId="1871909195" sldId="2147484036"/>
              <pc:sldLayoutMk cId="282871788" sldId="2147484042"/>
              <ac:picMk id="6" creationId="{7133BC6A-9DFB-4DAE-9572-D317C0E9CFE9}"/>
            </ac:picMkLst>
          </pc:picChg>
          <pc:picChg chg="add mod">
            <ac:chgData name="Clement EXBRAYAT" userId="edd8769b-949d-4cbb-a47b-391c1fb8e1b5" providerId="ADAL" clId="{1D82C6A8-0349-4759-B1DA-067B629E256E}" dt="2024-08-19T08:58:43.836" v="11" actId="1035"/>
            <ac:picMkLst>
              <pc:docMk/>
              <pc:sldMasterMk cId="1871909195" sldId="2147484036"/>
              <pc:sldLayoutMk cId="282871788" sldId="2147484042"/>
              <ac:picMk id="10" creationId="{C4669E90-DABE-A82C-9C2C-868A88947529}"/>
            </ac:picMkLst>
          </pc:picChg>
        </pc:sldLayoutChg>
        <pc:sldLayoutChg chg="del">
          <pc:chgData name="Clement EXBRAYAT" userId="edd8769b-949d-4cbb-a47b-391c1fb8e1b5" providerId="ADAL" clId="{1D82C6A8-0349-4759-B1DA-067B629E256E}" dt="2024-08-19T08:59:39.847" v="16" actId="47"/>
          <pc:sldLayoutMkLst>
            <pc:docMk/>
            <pc:sldMasterMk cId="1871909195" sldId="2147484036"/>
            <pc:sldLayoutMk cId="2896004164" sldId="21474840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EFCBDB-075E-6A4F-A92D-097F9FDA1101}" type="datetimeFigureOut">
              <a:rPr lang="fr-FR" smtClean="0"/>
              <a:t>19/08/2024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1CA98-0765-3440-A412-D43D992F5132}" type="slidenum">
              <a:rPr lang="fr-FR" smtClean="0"/>
              <a:t>‹#›</a:t>
            </a:fld>
            <a:endParaRPr lang="fr-FR"/>
          </a:p>
        </p:txBody>
      </p:sp>
    </p:spTree>
    <p:extLst>
      <p:ext uri="{BB962C8B-B14F-4D97-AF65-F5344CB8AC3E}">
        <p14:creationId xmlns:p14="http://schemas.microsoft.com/office/powerpoint/2010/main" val="220802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81CA98-0765-3440-A412-D43D992F5132}" type="slidenum">
              <a:rPr lang="fr-FR" smtClean="0"/>
              <a:t>4</a:t>
            </a:fld>
            <a:endParaRPr lang="fr-FR"/>
          </a:p>
        </p:txBody>
      </p:sp>
    </p:spTree>
    <p:extLst>
      <p:ext uri="{BB962C8B-B14F-4D97-AF65-F5344CB8AC3E}">
        <p14:creationId xmlns:p14="http://schemas.microsoft.com/office/powerpoint/2010/main" val="2890197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7.xml"/><Relationship Id="rId1" Type="http://schemas.openxmlformats.org/officeDocument/2006/relationships/tags" Target="../tags/tag9.xml"/><Relationship Id="rId5" Type="http://schemas.openxmlformats.org/officeDocument/2006/relationships/image" Target="../media/image25.emf"/><Relationship Id="rId4" Type="http://schemas.openxmlformats.org/officeDocument/2006/relationships/image" Target="../media/image26.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10.xml"/><Relationship Id="rId5" Type="http://schemas.openxmlformats.org/officeDocument/2006/relationships/image" Target="../media/image25.emf"/><Relationship Id="rId4" Type="http://schemas.openxmlformats.org/officeDocument/2006/relationships/image" Target="../media/image26.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7.xml"/><Relationship Id="rId1" Type="http://schemas.openxmlformats.org/officeDocument/2006/relationships/tags" Target="../tags/tag11.xml"/><Relationship Id="rId5" Type="http://schemas.openxmlformats.org/officeDocument/2006/relationships/image" Target="../media/image25.emf"/><Relationship Id="rId4" Type="http://schemas.openxmlformats.org/officeDocument/2006/relationships/image" Target="../media/image26.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1.png"/><Relationship Id="rId4" Type="http://schemas.openxmlformats.org/officeDocument/2006/relationships/image" Target="../media/image23.jpe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DF - Cover (Business Data Factory)">
    <p:spTree>
      <p:nvGrpSpPr>
        <p:cNvPr id="1" name=""/>
        <p:cNvGrpSpPr/>
        <p:nvPr/>
      </p:nvGrpSpPr>
      <p:grpSpPr>
        <a:xfrm>
          <a:off x="0" y="0"/>
          <a:ext cx="0" cy="0"/>
          <a:chOff x="0" y="0"/>
          <a:chExt cx="0" cy="0"/>
        </a:xfrm>
      </p:grpSpPr>
      <p:pic>
        <p:nvPicPr>
          <p:cNvPr id="9" name="Espace réservé pour une image  5">
            <a:extLst>
              <a:ext uri="{FF2B5EF4-FFF2-40B4-BE49-F238E27FC236}">
                <a16:creationId xmlns:a16="http://schemas.microsoft.com/office/drawing/2014/main" id="{7CA707E7-3519-436B-A1F0-969256882EC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7688"/>
          <a:stretch/>
        </p:blipFill>
        <p:spPr>
          <a:xfrm>
            <a:off x="0" y="-13125"/>
            <a:ext cx="12192000" cy="6884250"/>
          </a:xfrm>
          <a:prstGeom prst="rect">
            <a:avLst/>
          </a:prstGeom>
        </p:spPr>
      </p:pic>
      <p:sp>
        <p:nvSpPr>
          <p:cNvPr id="11" name="Rectangle 10">
            <a:extLst>
              <a:ext uri="{FF2B5EF4-FFF2-40B4-BE49-F238E27FC236}">
                <a16:creationId xmlns:a16="http://schemas.microsoft.com/office/drawing/2014/main" id="{8F8236C5-D488-4DAD-9D07-DA8F57B6F1B4}"/>
              </a:ext>
            </a:extLst>
          </p:cNvPr>
          <p:cNvSpPr/>
          <p:nvPr userDrawn="1"/>
        </p:nvSpPr>
        <p:spPr>
          <a:xfrm>
            <a:off x="0" y="-13125"/>
            <a:ext cx="12192000" cy="688425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Text&#10;&#10;Description automatically generated">
            <a:extLst>
              <a:ext uri="{FF2B5EF4-FFF2-40B4-BE49-F238E27FC236}">
                <a16:creationId xmlns:a16="http://schemas.microsoft.com/office/drawing/2014/main" id="{10AEEF2F-4C92-402A-AFA8-D34C5152475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479940" y="1837446"/>
            <a:ext cx="7232121" cy="3183109"/>
          </a:xfrm>
          <a:prstGeom prst="rect">
            <a:avLst/>
          </a:prstGeom>
        </p:spPr>
      </p:pic>
      <p:pic>
        <p:nvPicPr>
          <p:cNvPr id="6" name="Image 14" descr="Une image contenant texte&#10;&#10;Description générée automatiquement">
            <a:extLst>
              <a:ext uri="{FF2B5EF4-FFF2-40B4-BE49-F238E27FC236}">
                <a16:creationId xmlns:a16="http://schemas.microsoft.com/office/drawing/2014/main" id="{B4D4E1C3-04C7-403C-B714-79AA6B860D17}"/>
              </a:ext>
            </a:extLst>
          </p:cNvPr>
          <p:cNvPicPr>
            <a:picLocks noChangeAspect="1"/>
          </p:cNvPicPr>
          <p:nvPr userDrawn="1"/>
        </p:nvPicPr>
        <p:blipFill>
          <a:blip r:embed="rId4"/>
          <a:stretch>
            <a:fillRect/>
          </a:stretch>
        </p:blipFill>
        <p:spPr>
          <a:xfrm>
            <a:off x="407980" y="407981"/>
            <a:ext cx="806117" cy="271393"/>
          </a:xfrm>
          <a:prstGeom prst="rect">
            <a:avLst/>
          </a:prstGeom>
        </p:spPr>
      </p:pic>
    </p:spTree>
    <p:extLst>
      <p:ext uri="{BB962C8B-B14F-4D97-AF65-F5344CB8AC3E}">
        <p14:creationId xmlns:p14="http://schemas.microsoft.com/office/powerpoint/2010/main" val="607691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DF - Columns (2)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298323"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5045596"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6298322" y="1627632"/>
            <a:ext cx="5049012"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2" name="Title 1">
            <a:extLst>
              <a:ext uri="{FF2B5EF4-FFF2-40B4-BE49-F238E27FC236}">
                <a16:creationId xmlns:a16="http://schemas.microsoft.com/office/drawing/2014/main" id="{5BE6D107-01F7-4782-8352-DB5B339F7732}"/>
              </a:ext>
            </a:extLst>
          </p:cNvPr>
          <p:cNvSpPr>
            <a:spLocks noGrp="1"/>
          </p:cNvSpPr>
          <p:nvPr>
            <p:ph type="title"/>
          </p:nvPr>
        </p:nvSpPr>
        <p:spPr/>
        <p:txBody>
          <a:bodyPr/>
          <a:lstStyle/>
          <a:p>
            <a:endParaRPr lang="en-US"/>
          </a:p>
        </p:txBody>
      </p:sp>
      <p:sp>
        <p:nvSpPr>
          <p:cNvPr id="17" name="Rectangle 16">
            <a:extLst>
              <a:ext uri="{FF2B5EF4-FFF2-40B4-BE49-F238E27FC236}">
                <a16:creationId xmlns:a16="http://schemas.microsoft.com/office/drawing/2014/main" id="{97D64ADC-C15D-4AE4-BA7F-72F8CBA231E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23787500-95D4-47A1-A024-98D51CFA734C}"/>
              </a:ext>
            </a:extLst>
          </p:cNvPr>
          <p:cNvSpPr>
            <a:spLocks noGrp="1"/>
          </p:cNvSpPr>
          <p:nvPr>
            <p:ph type="dt" sz="half" idx="19"/>
          </p:nvPr>
        </p:nvSpPr>
        <p:spPr/>
        <p:txBody>
          <a:bodyPr/>
          <a:lstStyle/>
          <a:p>
            <a:r>
              <a:rPr lang="en-US"/>
              <a:t>19 July 2021</a:t>
            </a:r>
          </a:p>
        </p:txBody>
      </p:sp>
      <p:sp>
        <p:nvSpPr>
          <p:cNvPr id="4" name="Footer Placeholder 3">
            <a:extLst>
              <a:ext uri="{FF2B5EF4-FFF2-40B4-BE49-F238E27FC236}">
                <a16:creationId xmlns:a16="http://schemas.microsoft.com/office/drawing/2014/main" id="{51643524-9F05-4C9F-8BC9-4DB0B294AE48}"/>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96D15B-6CAD-47B4-B38F-232CBB0E0F96}"/>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4185959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DF - Content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838200" y="1626737"/>
            <a:ext cx="10515600" cy="439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33DBD359-89D8-4B96-8FC1-F4AE7990755D}"/>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cxnSp>
        <p:nvCxnSpPr>
          <p:cNvPr id="7" name="Straight Connector 6">
            <a:extLst>
              <a:ext uri="{FF2B5EF4-FFF2-40B4-BE49-F238E27FC236}">
                <a16:creationId xmlns:a16="http://schemas.microsoft.com/office/drawing/2014/main" id="{D871A132-779C-4744-AAAC-50666AC767A8}"/>
              </a:ext>
            </a:extLst>
          </p:cNvPr>
          <p:cNvCxnSpPr/>
          <p:nvPr userDrawn="1"/>
        </p:nvCxnSpPr>
        <p:spPr>
          <a:xfrm>
            <a:off x="3581400" y="6858000"/>
            <a:ext cx="105591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1991DA1-6D7E-4029-8851-652DB3915060}"/>
              </a:ext>
            </a:extLst>
          </p:cNvPr>
          <p:cNvSpPr>
            <a:spLocks noGrp="1"/>
          </p:cNvSpPr>
          <p:nvPr>
            <p:ph type="title"/>
          </p:nvPr>
        </p:nvSpPr>
        <p:spPr/>
        <p:txBody>
          <a:bodyPr/>
          <a:lstStyle>
            <a:lvl1pPr>
              <a:defRPr/>
            </a:lvl1pPr>
          </a:lstStyle>
          <a:p>
            <a:endParaRPr lang="en-US"/>
          </a:p>
        </p:txBody>
      </p:sp>
      <p:sp>
        <p:nvSpPr>
          <p:cNvPr id="2" name="Date Placeholder 1">
            <a:extLst>
              <a:ext uri="{FF2B5EF4-FFF2-40B4-BE49-F238E27FC236}">
                <a16:creationId xmlns:a16="http://schemas.microsoft.com/office/drawing/2014/main" id="{1E369237-1C8B-4A6F-B152-E13527981366}"/>
              </a:ext>
            </a:extLst>
          </p:cNvPr>
          <p:cNvSpPr>
            <a:spLocks noGrp="1"/>
          </p:cNvSpPr>
          <p:nvPr>
            <p:ph type="dt" sz="half" idx="14"/>
          </p:nvPr>
        </p:nvSpPr>
        <p:spPr/>
        <p:txBody>
          <a:bodyPr/>
          <a:lstStyle/>
          <a:p>
            <a:r>
              <a:rPr lang="en-US"/>
              <a:t>19 July 2021</a:t>
            </a:r>
          </a:p>
        </p:txBody>
      </p:sp>
      <p:sp>
        <p:nvSpPr>
          <p:cNvPr id="3" name="Footer Placeholder 2">
            <a:extLst>
              <a:ext uri="{FF2B5EF4-FFF2-40B4-BE49-F238E27FC236}">
                <a16:creationId xmlns:a16="http://schemas.microsoft.com/office/drawing/2014/main" id="{6FF3C084-5159-465B-A2F0-6F55F1DD4B9D}"/>
              </a:ext>
            </a:extLst>
          </p:cNvPr>
          <p:cNvSpPr>
            <a:spLocks noGrp="1"/>
          </p:cNvSpPr>
          <p:nvPr>
            <p:ph type="ftr" sz="quarter" idx="15"/>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1B783D3-2AB8-4F2E-8343-514FE0D58483}"/>
              </a:ext>
            </a:extLst>
          </p:cNvPr>
          <p:cNvSpPr>
            <a:spLocks noGrp="1"/>
          </p:cNvSpPr>
          <p:nvPr>
            <p:ph type="sldNum" sz="quarter" idx="16"/>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26332404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DF - Content with Title and Sub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0" name="Text Placeholder 9">
            <a:extLst>
              <a:ext uri="{FF2B5EF4-FFF2-40B4-BE49-F238E27FC236}">
                <a16:creationId xmlns:a16="http://schemas.microsoft.com/office/drawing/2014/main" id="{DC5DD972-C1C2-413E-9A4B-BAE6E56ED404}"/>
              </a:ext>
            </a:extLst>
          </p:cNvPr>
          <p:cNvSpPr>
            <a:spLocks noGrp="1"/>
          </p:cNvSpPr>
          <p:nvPr>
            <p:ph type="body" sz="quarter" idx="14" hasCustomPrompt="1"/>
          </p:nvPr>
        </p:nvSpPr>
        <p:spPr>
          <a:xfrm>
            <a:off x="838200" y="1627632"/>
            <a:ext cx="10515600" cy="286232"/>
          </a:xfrm>
        </p:spPr>
        <p:txBody>
          <a:bodyPr vert="horz" lIns="91440" tIns="45720" rIns="91440" bIns="45720" rtlCol="0" anchor="t">
            <a:noAutofit/>
          </a:bodyPr>
          <a:lstStyle>
            <a:lvl1pPr marL="0" indent="0" algn="ctr">
              <a:buNone/>
              <a:defRPr lang="en-US" sz="1400" cap="all" spc="300" baseline="0" dirty="0">
                <a:latin typeface="+mj-lt"/>
                <a:cs typeface="+mj-cs"/>
              </a:defRPr>
            </a:lvl1pPr>
          </a:lstStyle>
          <a:p>
            <a:pPr marL="228600" lvl="0" indent="-228600" algn="ctr"/>
            <a:r>
              <a:rPr lang="en-US"/>
              <a:t>Subtitle</a:t>
            </a:r>
          </a:p>
        </p:txBody>
      </p:sp>
      <p:sp>
        <p:nvSpPr>
          <p:cNvPr id="11" name="Rectangle 10">
            <a:extLst>
              <a:ext uri="{FF2B5EF4-FFF2-40B4-BE49-F238E27FC236}">
                <a16:creationId xmlns:a16="http://schemas.microsoft.com/office/drawing/2014/main" id="{B489218F-BCF5-473F-8BF4-272487F25D64}"/>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6F0A666-8987-42E4-88E6-B47006603E0B}"/>
              </a:ext>
            </a:extLst>
          </p:cNvPr>
          <p:cNvSpPr>
            <a:spLocks noGrp="1"/>
          </p:cNvSpPr>
          <p:nvPr>
            <p:ph type="title"/>
          </p:nvPr>
        </p:nvSpPr>
        <p:spPr/>
        <p:txBody>
          <a:bodyPr/>
          <a:lstStyle/>
          <a:p>
            <a:endParaRPr lang="en-US"/>
          </a:p>
        </p:txBody>
      </p:sp>
      <p:sp>
        <p:nvSpPr>
          <p:cNvPr id="12" name="Content Placeholder 3">
            <a:extLst>
              <a:ext uri="{FF2B5EF4-FFF2-40B4-BE49-F238E27FC236}">
                <a16:creationId xmlns:a16="http://schemas.microsoft.com/office/drawing/2014/main" id="{D9D908EC-B795-4C60-BCBB-5697922B7443}"/>
              </a:ext>
            </a:extLst>
          </p:cNvPr>
          <p:cNvSpPr>
            <a:spLocks noGrp="1"/>
          </p:cNvSpPr>
          <p:nvPr>
            <p:ph sz="quarter" idx="13"/>
          </p:nvPr>
        </p:nvSpPr>
        <p:spPr>
          <a:xfrm>
            <a:off x="838200" y="2001641"/>
            <a:ext cx="10515600" cy="4015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41C882B-08B5-4E34-A437-7E51B5BA1F33}"/>
              </a:ext>
            </a:extLst>
          </p:cNvPr>
          <p:cNvSpPr>
            <a:spLocks noGrp="1"/>
          </p:cNvSpPr>
          <p:nvPr>
            <p:ph type="dt" sz="half" idx="15"/>
          </p:nvPr>
        </p:nvSpPr>
        <p:spPr/>
        <p:txBody>
          <a:bodyPr/>
          <a:lstStyle/>
          <a:p>
            <a:r>
              <a:rPr lang="en-US"/>
              <a:t>19 July 2021</a:t>
            </a:r>
          </a:p>
        </p:txBody>
      </p:sp>
      <p:sp>
        <p:nvSpPr>
          <p:cNvPr id="4" name="Footer Placeholder 3">
            <a:extLst>
              <a:ext uri="{FF2B5EF4-FFF2-40B4-BE49-F238E27FC236}">
                <a16:creationId xmlns:a16="http://schemas.microsoft.com/office/drawing/2014/main" id="{CAFCC4EC-A892-447C-AE12-47054837F84C}"/>
              </a:ext>
            </a:extLst>
          </p:cNvPr>
          <p:cNvSpPr>
            <a:spLocks noGrp="1"/>
          </p:cNvSpPr>
          <p:nvPr>
            <p:ph type="ftr" sz="quarter" idx="16"/>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C1D10E6-AD65-4792-A55C-1D8B800328C6}"/>
              </a:ext>
            </a:extLst>
          </p:cNvPr>
          <p:cNvSpPr>
            <a:spLocks noGrp="1"/>
          </p:cNvSpPr>
          <p:nvPr>
            <p:ph type="sldNum" sz="quarter" idx="17"/>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3045664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DF - Columns (3)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F99B26A-77B7-4EC6-B518-5704006997DC}"/>
              </a:ext>
            </a:extLst>
          </p:cNvPr>
          <p:cNvSpPr>
            <a:spLocks noGrp="1"/>
          </p:cNvSpPr>
          <p:nvPr>
            <p:ph type="title"/>
          </p:nvPr>
        </p:nvSpPr>
        <p:spPr/>
        <p:txBody>
          <a:bodyPr/>
          <a:lstStyle/>
          <a:p>
            <a:endParaRPr lang="en-US"/>
          </a:p>
        </p:txBody>
      </p:sp>
      <p:sp>
        <p:nvSpPr>
          <p:cNvPr id="16" name="Rectangle 15">
            <a:extLst>
              <a:ext uri="{FF2B5EF4-FFF2-40B4-BE49-F238E27FC236}">
                <a16:creationId xmlns:a16="http://schemas.microsoft.com/office/drawing/2014/main" id="{9B270062-19C5-442B-9287-7B55702C6B82}"/>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02B914F9-4B58-4E53-BF9F-B4FA2D6E6D1E}"/>
              </a:ext>
            </a:extLst>
          </p:cNvPr>
          <p:cNvSpPr>
            <a:spLocks noGrp="1"/>
          </p:cNvSpPr>
          <p:nvPr>
            <p:ph type="dt" sz="half" idx="16"/>
          </p:nvPr>
        </p:nvSpPr>
        <p:spPr/>
        <p:txBody>
          <a:bodyPr/>
          <a:lstStyle/>
          <a:p>
            <a:r>
              <a:rPr lang="en-US"/>
              <a:t>19 July 2021</a:t>
            </a:r>
          </a:p>
        </p:txBody>
      </p:sp>
      <p:sp>
        <p:nvSpPr>
          <p:cNvPr id="5" name="Footer Placeholder 4">
            <a:extLst>
              <a:ext uri="{FF2B5EF4-FFF2-40B4-BE49-F238E27FC236}">
                <a16:creationId xmlns:a16="http://schemas.microsoft.com/office/drawing/2014/main" id="{73B7D2A6-EFD2-4375-AA49-3FDB75863BC8}"/>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A02256-F391-490A-B3DA-03AFE722B8EC}"/>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1731893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DF - Columns (3)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3224415"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2" name="Content Placeholder 11">
            <a:extLst>
              <a:ext uri="{FF2B5EF4-FFF2-40B4-BE49-F238E27FC236}">
                <a16:creationId xmlns:a16="http://schemas.microsoft.com/office/drawing/2014/main" id="{D087AD8A-03C2-4DB1-8722-D91A8AF4EE77}"/>
              </a:ext>
            </a:extLst>
          </p:cNvPr>
          <p:cNvSpPr>
            <a:spLocks noGrp="1"/>
          </p:cNvSpPr>
          <p:nvPr>
            <p:ph sz="quarter" idx="17" hasCustomPrompt="1"/>
          </p:nvPr>
        </p:nvSpPr>
        <p:spPr>
          <a:xfrm>
            <a:off x="4480373" y="1627632"/>
            <a:ext cx="3227833"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8122920" y="1627632"/>
            <a:ext cx="3224414"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424405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DF - Columns (2)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7"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301740"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95E0C490-B8AA-4A4B-B207-01AB037C4F0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434B3142-8300-420D-8B59-6C69F993F7D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E45D7FF-656B-4283-8051-A925E1BAF648}"/>
              </a:ext>
            </a:extLst>
          </p:cNvPr>
          <p:cNvSpPr>
            <a:spLocks noGrp="1"/>
          </p:cNvSpPr>
          <p:nvPr>
            <p:ph type="dt" sz="half" idx="16"/>
          </p:nvPr>
        </p:nvSpPr>
        <p:spPr/>
        <p:txBody>
          <a:bodyPr/>
          <a:lstStyle/>
          <a:p>
            <a:r>
              <a:rPr lang="en-US"/>
              <a:t>19 July 2021</a:t>
            </a:r>
          </a:p>
        </p:txBody>
      </p:sp>
      <p:sp>
        <p:nvSpPr>
          <p:cNvPr id="4" name="Footer Placeholder 3">
            <a:extLst>
              <a:ext uri="{FF2B5EF4-FFF2-40B4-BE49-F238E27FC236}">
                <a16:creationId xmlns:a16="http://schemas.microsoft.com/office/drawing/2014/main" id="{DD8CD5CB-9649-40B1-8DEE-38198DEB857E}"/>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AD493-C81D-49CA-ABBA-354AB61C991B}"/>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2197029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DF - Columns (2)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298323"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5045596"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6298322" y="1627632"/>
            <a:ext cx="5049012"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2" name="Title 1">
            <a:extLst>
              <a:ext uri="{FF2B5EF4-FFF2-40B4-BE49-F238E27FC236}">
                <a16:creationId xmlns:a16="http://schemas.microsoft.com/office/drawing/2014/main" id="{5BE6D107-01F7-4782-8352-DB5B339F7732}"/>
              </a:ext>
            </a:extLst>
          </p:cNvPr>
          <p:cNvSpPr>
            <a:spLocks noGrp="1"/>
          </p:cNvSpPr>
          <p:nvPr>
            <p:ph type="title"/>
          </p:nvPr>
        </p:nvSpPr>
        <p:spPr/>
        <p:txBody>
          <a:bodyPr/>
          <a:lstStyle/>
          <a:p>
            <a:endParaRPr lang="en-US"/>
          </a:p>
        </p:txBody>
      </p:sp>
      <p:sp>
        <p:nvSpPr>
          <p:cNvPr id="17" name="Rectangle 16">
            <a:extLst>
              <a:ext uri="{FF2B5EF4-FFF2-40B4-BE49-F238E27FC236}">
                <a16:creationId xmlns:a16="http://schemas.microsoft.com/office/drawing/2014/main" id="{97D64ADC-C15D-4AE4-BA7F-72F8CBA231E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23787500-95D4-47A1-A024-98D51CFA734C}"/>
              </a:ext>
            </a:extLst>
          </p:cNvPr>
          <p:cNvSpPr>
            <a:spLocks noGrp="1"/>
          </p:cNvSpPr>
          <p:nvPr>
            <p:ph type="dt" sz="half" idx="19"/>
          </p:nvPr>
        </p:nvSpPr>
        <p:spPr/>
        <p:txBody>
          <a:bodyPr/>
          <a:lstStyle/>
          <a:p>
            <a:r>
              <a:rPr lang="en-US"/>
              <a:t>19 July 2021</a:t>
            </a:r>
          </a:p>
        </p:txBody>
      </p:sp>
      <p:sp>
        <p:nvSpPr>
          <p:cNvPr id="4" name="Footer Placeholder 3">
            <a:extLst>
              <a:ext uri="{FF2B5EF4-FFF2-40B4-BE49-F238E27FC236}">
                <a16:creationId xmlns:a16="http://schemas.microsoft.com/office/drawing/2014/main" id="{51643524-9F05-4C9F-8BC9-4DB0B294AE48}"/>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96D15B-6CAD-47B4-B38F-232CBB0E0F96}"/>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496415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DF - 4/5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2" y="0"/>
            <a:ext cx="24688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3" name="Content Placeholder 2">
            <a:extLst>
              <a:ext uri="{FF2B5EF4-FFF2-40B4-BE49-F238E27FC236}">
                <a16:creationId xmlns:a16="http://schemas.microsoft.com/office/drawing/2014/main" id="{AC27094B-E5A6-4435-A2A9-0E15FE3E780C}"/>
              </a:ext>
            </a:extLst>
          </p:cNvPr>
          <p:cNvSpPr>
            <a:spLocks noGrp="1"/>
          </p:cNvSpPr>
          <p:nvPr>
            <p:ph sz="quarter" idx="13"/>
          </p:nvPr>
        </p:nvSpPr>
        <p:spPr>
          <a:xfrm>
            <a:off x="3304029" y="841249"/>
            <a:ext cx="8052820"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7980" y="1266730"/>
            <a:ext cx="1649418" cy="978729"/>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1649418"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114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33009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7" name="Rectangle 16">
            <a:extLst>
              <a:ext uri="{FF2B5EF4-FFF2-40B4-BE49-F238E27FC236}">
                <a16:creationId xmlns:a16="http://schemas.microsoft.com/office/drawing/2014/main" id="{B93F60B8-5C31-4565-8EC3-3DFBBB96ADBE}"/>
              </a:ext>
            </a:extLst>
          </p:cNvPr>
          <p:cNvSpPr/>
          <p:nvPr userDrawn="1"/>
        </p:nvSpPr>
        <p:spPr>
          <a:xfrm>
            <a:off x="405066" y="23408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4934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DF - 2/3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0" y="0"/>
            <a:ext cx="406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4390" y="1708500"/>
            <a:ext cx="3249620" cy="535531"/>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3249620"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079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49011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3" name="Content Placeholder 2">
            <a:extLst>
              <a:ext uri="{FF2B5EF4-FFF2-40B4-BE49-F238E27FC236}">
                <a16:creationId xmlns:a16="http://schemas.microsoft.com/office/drawing/2014/main" id="{2FE83E89-5A12-4900-9A1A-E8C481CC2054}"/>
              </a:ext>
            </a:extLst>
          </p:cNvPr>
          <p:cNvSpPr>
            <a:spLocks noGrp="1"/>
          </p:cNvSpPr>
          <p:nvPr>
            <p:ph sz="quarter" idx="18"/>
          </p:nvPr>
        </p:nvSpPr>
        <p:spPr>
          <a:xfrm>
            <a:off x="4904231" y="841249"/>
            <a:ext cx="6452618"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01F21BF2-0DE7-4F24-8A40-CA9BE15C1EB1}"/>
              </a:ext>
            </a:extLst>
          </p:cNvPr>
          <p:cNvSpPr/>
          <p:nvPr userDrawn="1"/>
        </p:nvSpPr>
        <p:spPr>
          <a:xfrm>
            <a:off x="1201578" y="2339151"/>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33267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DF - Acc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F19A5F-38DB-4FBD-A5A3-CF1C1F11FF7F}"/>
              </a:ext>
            </a:extLst>
          </p:cNvPr>
          <p:cNvSpPr>
            <a:spLocks noGrp="1"/>
          </p:cNvSpPr>
          <p:nvPr>
            <p:ph type="pic" sz="quarter" idx="15"/>
          </p:nvPr>
        </p:nvSpPr>
        <p:spPr>
          <a:xfrm>
            <a:off x="0" y="0"/>
            <a:ext cx="12192000" cy="6857999"/>
          </a:xfrm>
        </p:spPr>
        <p:txBody>
          <a:bodyPr/>
          <a:lstStyle/>
          <a:p>
            <a:endParaRPr lang="en-US"/>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5" name="Espace réservé du texte 6">
            <a:extLst>
              <a:ext uri="{FF2B5EF4-FFF2-40B4-BE49-F238E27FC236}">
                <a16:creationId xmlns:a16="http://schemas.microsoft.com/office/drawing/2014/main" id="{A46925A7-6B18-4CC2-B644-B3D767DE1707}"/>
              </a:ext>
            </a:extLst>
          </p:cNvPr>
          <p:cNvSpPr>
            <a:spLocks noGrp="1"/>
          </p:cNvSpPr>
          <p:nvPr>
            <p:ph type="body" sz="quarter" idx="14" hasCustomPrompt="1"/>
          </p:nvPr>
        </p:nvSpPr>
        <p:spPr>
          <a:xfrm>
            <a:off x="320040" y="2002537"/>
            <a:ext cx="5010912" cy="3758183"/>
          </a:xfrm>
          <a:prstGeom prst="rect">
            <a:avLst/>
          </a:prstGeom>
          <a:solidFill>
            <a:srgbClr val="FFFFFF"/>
          </a:solidFill>
        </p:spPr>
        <p:txBody>
          <a:bodyPr>
            <a:noAutofit/>
          </a:bodyPr>
          <a:lstStyle>
            <a:lvl1pPr>
              <a:defRPr sz="1600" b="0" i="0" u="none">
                <a:solidFill>
                  <a:schemeClr val="tx1"/>
                </a:solidFill>
              </a:defRPr>
            </a:lvl1pPr>
          </a:lstStyle>
          <a:p>
            <a:pPr lvl="0"/>
            <a:r>
              <a:rPr lang="en-US" noProof="0"/>
              <a:t>Text</a:t>
            </a:r>
          </a:p>
        </p:txBody>
      </p:sp>
      <p:sp>
        <p:nvSpPr>
          <p:cNvPr id="16" name="Title 1">
            <a:extLst>
              <a:ext uri="{FF2B5EF4-FFF2-40B4-BE49-F238E27FC236}">
                <a16:creationId xmlns:a16="http://schemas.microsoft.com/office/drawing/2014/main" id="{D0F6A373-3C55-4F6D-B175-13E5AC34BC83}"/>
              </a:ext>
            </a:extLst>
          </p:cNvPr>
          <p:cNvSpPr>
            <a:spLocks noGrp="1"/>
          </p:cNvSpPr>
          <p:nvPr>
            <p:ph type="title" hasCustomPrompt="1"/>
          </p:nvPr>
        </p:nvSpPr>
        <p:spPr>
          <a:xfrm>
            <a:off x="320040" y="1097280"/>
            <a:ext cx="5010912" cy="813816"/>
          </a:xfrm>
          <a:solidFill>
            <a:srgbClr val="FFFFFF"/>
          </a:solidFill>
        </p:spPr>
        <p:txBody>
          <a:bodyPr anchor="ctr" anchorCtr="0">
            <a:noAutofit/>
          </a:bodyPr>
          <a:lstStyle>
            <a:lvl1pPr algn="ctr">
              <a:defRPr sz="2000"/>
            </a:lvl1pPr>
          </a:lstStyle>
          <a:p>
            <a:r>
              <a:rPr lang="en-US"/>
              <a:t>Title</a:t>
            </a:r>
          </a:p>
        </p:txBody>
      </p:sp>
      <p:sp>
        <p:nvSpPr>
          <p:cNvPr id="5" name="Content Placeholder 4">
            <a:extLst>
              <a:ext uri="{FF2B5EF4-FFF2-40B4-BE49-F238E27FC236}">
                <a16:creationId xmlns:a16="http://schemas.microsoft.com/office/drawing/2014/main" id="{BED1A54E-3E1B-4F97-8AB0-BFE9EDC0F68C}"/>
              </a:ext>
            </a:extLst>
          </p:cNvPr>
          <p:cNvSpPr>
            <a:spLocks noGrp="1"/>
          </p:cNvSpPr>
          <p:nvPr>
            <p:ph sz="quarter" idx="16"/>
          </p:nvPr>
        </p:nvSpPr>
        <p:spPr>
          <a:xfrm>
            <a:off x="5653088" y="320040"/>
            <a:ext cx="6218237" cy="621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988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DF - Accen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955B10-C037-48E1-BC15-0BF3ED9CE307}"/>
              </a:ext>
            </a:extLst>
          </p:cNvPr>
          <p:cNvSpPr/>
          <p:nvPr userDrawn="1"/>
        </p:nvSpPr>
        <p:spPr>
          <a:xfrm rot="5400000">
            <a:off x="7949183"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241B3F-16D3-415B-8F3D-B79E5909A2EE}"/>
              </a:ext>
            </a:extLst>
          </p:cNvPr>
          <p:cNvSpPr/>
          <p:nvPr userDrawn="1"/>
        </p:nvSpPr>
        <p:spPr>
          <a:xfrm rot="5400000">
            <a:off x="-2615184"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BF6AA-C12E-44B9-BC8A-17AD8D08C89D}"/>
              </a:ext>
            </a:extLst>
          </p:cNvPr>
          <p:cNvSpPr/>
          <p:nvPr userDrawn="1"/>
        </p:nvSpPr>
        <p:spPr>
          <a:xfrm>
            <a:off x="1524" y="576072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2D4D86E-0734-4659-92FC-3FCE0391490F}"/>
              </a:ext>
            </a:extLst>
          </p:cNvPr>
          <p:cNvSpPr/>
          <p:nvPr userDrawn="1"/>
        </p:nvSpPr>
        <p:spPr>
          <a:xfrm>
            <a:off x="1524" y="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texte 6">
            <a:extLst>
              <a:ext uri="{FF2B5EF4-FFF2-40B4-BE49-F238E27FC236}">
                <a16:creationId xmlns:a16="http://schemas.microsoft.com/office/drawing/2014/main" id="{680729C5-A720-417F-B788-652FE2EB7122}"/>
              </a:ext>
            </a:extLst>
          </p:cNvPr>
          <p:cNvSpPr>
            <a:spLocks noGrp="1"/>
          </p:cNvSpPr>
          <p:nvPr>
            <p:ph type="body" sz="quarter" idx="14" hasCustomPrompt="1"/>
          </p:nvPr>
        </p:nvSpPr>
        <p:spPr>
          <a:xfrm>
            <a:off x="2039113" y="2724912"/>
            <a:ext cx="8113774" cy="2624328"/>
          </a:xfrm>
          <a:prstGeom prst="rect">
            <a:avLst/>
          </a:prstGeom>
          <a:noFill/>
        </p:spPr>
        <p:txBody>
          <a:bodyPr>
            <a:noAutofit/>
          </a:bodyPr>
          <a:lstStyle>
            <a:lvl1pPr>
              <a:defRPr sz="1600" b="0" i="0" u="none">
                <a:solidFill>
                  <a:schemeClr val="tx1"/>
                </a:solidFill>
              </a:defRPr>
            </a:lvl1pPr>
          </a:lstStyle>
          <a:p>
            <a:pPr lvl="0"/>
            <a:r>
              <a:rPr lang="en-US" noProof="0"/>
              <a:t>Text</a:t>
            </a:r>
          </a:p>
        </p:txBody>
      </p:sp>
      <p:sp>
        <p:nvSpPr>
          <p:cNvPr id="2" name="Title 1">
            <a:extLst>
              <a:ext uri="{FF2B5EF4-FFF2-40B4-BE49-F238E27FC236}">
                <a16:creationId xmlns:a16="http://schemas.microsoft.com/office/drawing/2014/main" id="{8F38DF4F-FF42-4FDE-BD7A-6F3266906E51}"/>
              </a:ext>
            </a:extLst>
          </p:cNvPr>
          <p:cNvSpPr>
            <a:spLocks noGrp="1"/>
          </p:cNvSpPr>
          <p:nvPr>
            <p:ph type="title" hasCustomPrompt="1"/>
          </p:nvPr>
        </p:nvSpPr>
        <p:spPr>
          <a:xfrm>
            <a:off x="2039113" y="1504188"/>
            <a:ext cx="8113774" cy="813816"/>
          </a:xfrm>
          <a:noFill/>
        </p:spPr>
        <p:txBody>
          <a:bodyPr anchor="ctr" anchorCtr="0">
            <a:noAutofit/>
          </a:bodyPr>
          <a:lstStyle>
            <a:lvl1pPr algn="ctr">
              <a:defRPr sz="2000"/>
            </a:lvl1pPr>
          </a:lstStyle>
          <a:p>
            <a:r>
              <a:rPr lang="en-US"/>
              <a:t>Title</a:t>
            </a:r>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Tree>
    <p:extLst>
      <p:ext uri="{BB962C8B-B14F-4D97-AF65-F5344CB8AC3E}">
        <p14:creationId xmlns:p14="http://schemas.microsoft.com/office/powerpoint/2010/main" val="220572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DF - 4/5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2" y="0"/>
            <a:ext cx="24688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3" name="Content Placeholder 2">
            <a:extLst>
              <a:ext uri="{FF2B5EF4-FFF2-40B4-BE49-F238E27FC236}">
                <a16:creationId xmlns:a16="http://schemas.microsoft.com/office/drawing/2014/main" id="{AC27094B-E5A6-4435-A2A9-0E15FE3E780C}"/>
              </a:ext>
            </a:extLst>
          </p:cNvPr>
          <p:cNvSpPr>
            <a:spLocks noGrp="1"/>
          </p:cNvSpPr>
          <p:nvPr>
            <p:ph sz="quarter" idx="13"/>
          </p:nvPr>
        </p:nvSpPr>
        <p:spPr>
          <a:xfrm>
            <a:off x="3304029" y="841249"/>
            <a:ext cx="8052820"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7980" y="1266730"/>
            <a:ext cx="1649418" cy="978729"/>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1649418"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114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33009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7" name="Rectangle 16">
            <a:extLst>
              <a:ext uri="{FF2B5EF4-FFF2-40B4-BE49-F238E27FC236}">
                <a16:creationId xmlns:a16="http://schemas.microsoft.com/office/drawing/2014/main" id="{B93F60B8-5C31-4565-8EC3-3DFBBB96ADBE}"/>
              </a:ext>
            </a:extLst>
          </p:cNvPr>
          <p:cNvSpPr/>
          <p:nvPr userDrawn="1"/>
        </p:nvSpPr>
        <p:spPr>
          <a:xfrm>
            <a:off x="405066" y="23408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0611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DF - House Lis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097D95-FD8C-4A0E-8372-581D21FF8CB6}"/>
              </a:ext>
            </a:extLst>
          </p:cNvPr>
          <p:cNvSpPr txBox="1"/>
          <p:nvPr userDrawn="1"/>
        </p:nvSpPr>
        <p:spPr>
          <a:xfrm>
            <a:off x="2301240" y="5195058"/>
            <a:ext cx="7589520" cy="1028423"/>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fi-FI" sz="1400" kern="900" spc="40" baseline="0">
                <a:latin typeface="+mj-lt"/>
              </a:rPr>
              <a:t>Gucci • Saint Laurent • Bottega Veneta • Balenciaga • Alexander McQueen • Brioni </a:t>
            </a:r>
          </a:p>
          <a:p>
            <a:pPr indent="0" algn="ctr">
              <a:lnSpc>
                <a:spcPct val="150000"/>
              </a:lnSpc>
              <a:spcBef>
                <a:spcPts val="0"/>
              </a:spcBef>
            </a:pPr>
            <a:r>
              <a:rPr lang="fi-FI" sz="1400" kern="900" spc="40" baseline="0">
                <a:latin typeface="+mj-lt"/>
              </a:rPr>
              <a:t>Boucheron • Pomellato • Dodo • Qeelin • Ulysse Nardin • Girard-Perregaux</a:t>
            </a:r>
          </a:p>
          <a:p>
            <a:pPr indent="0" algn="ctr">
              <a:lnSpc>
                <a:spcPct val="150000"/>
              </a:lnSpc>
              <a:spcBef>
                <a:spcPts val="0"/>
              </a:spcBef>
            </a:pPr>
            <a:r>
              <a:rPr lang="fi-FI" sz="1400" kern="900" spc="40" baseline="0">
                <a:latin typeface="+mj-lt"/>
              </a:rPr>
              <a:t>Kering Eyewear</a:t>
            </a:r>
          </a:p>
        </p:txBody>
      </p:sp>
      <p:pic>
        <p:nvPicPr>
          <p:cNvPr id="5" name="Image 4" descr="KERING—new logo—2016-black72pp.png">
            <a:extLst>
              <a:ext uri="{FF2B5EF4-FFF2-40B4-BE49-F238E27FC236}">
                <a16:creationId xmlns:a16="http://schemas.microsoft.com/office/drawing/2014/main" id="{8E6EAA85-0948-45A0-9EB2-7B3E19C40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500" y="2653369"/>
            <a:ext cx="2593001" cy="1153284"/>
          </a:xfrm>
          <a:prstGeom prst="rect">
            <a:avLst/>
          </a:prstGeom>
        </p:spPr>
      </p:pic>
    </p:spTree>
    <p:extLst>
      <p:ext uri="{BB962C8B-B14F-4D97-AF65-F5344CB8AC3E}">
        <p14:creationId xmlns:p14="http://schemas.microsoft.com/office/powerpoint/2010/main" val="64671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DF - Empowering Imagination">
    <p:spTree>
      <p:nvGrpSpPr>
        <p:cNvPr id="1" name=""/>
        <p:cNvGrpSpPr/>
        <p:nvPr/>
      </p:nvGrpSpPr>
      <p:grpSpPr>
        <a:xfrm>
          <a:off x="0" y="0"/>
          <a:ext cx="0" cy="0"/>
          <a:chOff x="0" y="0"/>
          <a:chExt cx="0" cy="0"/>
        </a:xfrm>
      </p:grpSpPr>
      <p:pic>
        <p:nvPicPr>
          <p:cNvPr id="3" name="Image 4">
            <a:extLst>
              <a:ext uri="{FF2B5EF4-FFF2-40B4-BE49-F238E27FC236}">
                <a16:creationId xmlns:a16="http://schemas.microsoft.com/office/drawing/2014/main" id="{CB183E1C-AD8E-4F38-9049-00913A4F22D9}"/>
              </a:ext>
            </a:extLst>
          </p:cNvPr>
          <p:cNvPicPr>
            <a:picLocks noChangeAspect="1"/>
          </p:cNvPicPr>
          <p:nvPr userDrawn="1"/>
        </p:nvPicPr>
        <p:blipFill>
          <a:blip r:embed="rId2"/>
          <a:stretch>
            <a:fillRect/>
          </a:stretch>
        </p:blipFill>
        <p:spPr>
          <a:xfrm>
            <a:off x="4487334" y="3121203"/>
            <a:ext cx="3217333" cy="745067"/>
          </a:xfrm>
          <a:prstGeom prst="rect">
            <a:avLst/>
          </a:prstGeom>
        </p:spPr>
      </p:pic>
    </p:spTree>
    <p:extLst>
      <p:ext uri="{BB962C8B-B14F-4D97-AF65-F5344CB8AC3E}">
        <p14:creationId xmlns:p14="http://schemas.microsoft.com/office/powerpoint/2010/main" val="23308794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Empty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853B-F308-4947-8AB2-6A7E9E6783E5}"/>
              </a:ext>
            </a:extLst>
          </p:cNvPr>
          <p:cNvSpPr>
            <a:spLocks noGrp="1"/>
          </p:cNvSpPr>
          <p:nvPr>
            <p:ph type="title"/>
          </p:nvPr>
        </p:nvSpPr>
        <p:spPr>
          <a:xfrm>
            <a:off x="838200" y="557784"/>
            <a:ext cx="10515600" cy="313932"/>
          </a:xfrm>
        </p:spPr>
        <p:txBody>
          <a:bodyPr anchor="t">
            <a:spAutoFit/>
          </a:bodyPr>
          <a:lstStyle>
            <a:lvl1pPr algn="ctr">
              <a:defRPr lang="en-US" sz="1600" cap="all" spc="300" baseline="0">
                <a:latin typeface="Gotham Book" panose="02000604040000020004" pitchFamily="2" charset="0"/>
                <a:ea typeface="+mn-ea"/>
                <a:cs typeface="Gotham Bold" pitchFamily="2" charset="0"/>
              </a:defRPr>
            </a:lvl1pPr>
          </a:lstStyle>
          <a:p>
            <a:pPr marL="0" lvl="0" indent="0" algn="ctr">
              <a:spcBef>
                <a:spcPts val="1000"/>
              </a:spcBef>
              <a:buFont typeface="Arial" panose="020B0604020202020204" pitchFamily="34" charset="0"/>
            </a:pPr>
            <a:r>
              <a:rPr lang="en-US"/>
              <a:t>Click to edit Master title style</a:t>
            </a:r>
          </a:p>
        </p:txBody>
      </p:sp>
      <p:sp>
        <p:nvSpPr>
          <p:cNvPr id="5" name="Slide Number Placeholder 4">
            <a:extLst>
              <a:ext uri="{FF2B5EF4-FFF2-40B4-BE49-F238E27FC236}">
                <a16:creationId xmlns:a16="http://schemas.microsoft.com/office/drawing/2014/main" id="{1466B8A2-131A-4830-B5FC-EEFA7F066FDF}"/>
              </a:ext>
            </a:extLst>
          </p:cNvPr>
          <p:cNvSpPr>
            <a:spLocks noGrp="1"/>
          </p:cNvSpPr>
          <p:nvPr>
            <p:ph type="sldNum" sz="quarter" idx="12"/>
          </p:nvPr>
        </p:nvSpPr>
        <p:spPr>
          <a:xfrm>
            <a:off x="9037320" y="6308209"/>
            <a:ext cx="2743200" cy="184666"/>
          </a:xfrm>
        </p:spPr>
        <p:txBody>
          <a:bodyPr lIns="0" tIns="0" rIns="0" bIns="0" anchor="b">
            <a:spAutoFit/>
          </a:bodyPr>
          <a:lstStyle>
            <a:lvl1pPr>
              <a:defRPr>
                <a:latin typeface="Gotham Book" panose="02000604040000020004"/>
              </a:defRPr>
            </a:lvl1pPr>
          </a:lstStyle>
          <a:p>
            <a:fld id="{4C34ABA1-E7F5-DD41-B6C0-FB7508B6DE4E}" type="slidenum">
              <a:rPr lang="fr-FR" smtClean="0"/>
              <a:pPr/>
              <a:t>‹#›</a:t>
            </a:fld>
            <a:endParaRPr lang="fr-F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7" name="Rectangle 6">
            <a:extLst>
              <a:ext uri="{FF2B5EF4-FFF2-40B4-BE49-F238E27FC236}">
                <a16:creationId xmlns:a16="http://schemas.microsoft.com/office/drawing/2014/main" id="{5995DD8C-15F5-4F32-B490-0B5F348C78AD}"/>
              </a:ext>
            </a:extLst>
          </p:cNvPr>
          <p:cNvSpPr/>
          <p:nvPr userDrawn="1"/>
        </p:nvSpPr>
        <p:spPr>
          <a:xfrm>
            <a:off x="5279469" y="9692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018572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1 TEXT">
    <p:spTree>
      <p:nvGrpSpPr>
        <p:cNvPr id="1" name=""/>
        <p:cNvGrpSpPr/>
        <p:nvPr/>
      </p:nvGrpSpPr>
      <p:grpSpPr>
        <a:xfrm>
          <a:off x="0" y="0"/>
          <a:ext cx="0" cy="0"/>
          <a:chOff x="0" y="0"/>
          <a:chExt cx="0" cy="0"/>
        </a:xfrm>
      </p:grpSpPr>
      <p:sp>
        <p:nvSpPr>
          <p:cNvPr id="15" name="Slide Number Placeholder 11">
            <a:extLst>
              <a:ext uri="{FF2B5EF4-FFF2-40B4-BE49-F238E27FC236}">
                <a16:creationId xmlns:a16="http://schemas.microsoft.com/office/drawing/2014/main" id="{8D33F62E-FE61-D044-AFF9-A37143E2AF3B}"/>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20" name="Text Placeholder 6">
            <a:extLst>
              <a:ext uri="{FF2B5EF4-FFF2-40B4-BE49-F238E27FC236}">
                <a16:creationId xmlns:a16="http://schemas.microsoft.com/office/drawing/2014/main" id="{2D257022-DA64-7A45-B4A4-D713A956C6DB}"/>
              </a:ext>
            </a:extLst>
          </p:cNvPr>
          <p:cNvSpPr>
            <a:spLocks noGrp="1"/>
          </p:cNvSpPr>
          <p:nvPr>
            <p:ph type="body" sz="quarter" idx="18" hasCustomPrompt="1"/>
          </p:nvPr>
        </p:nvSpPr>
        <p:spPr>
          <a:xfrm>
            <a:off x="478367" y="1411817"/>
            <a:ext cx="11235267" cy="4705351"/>
          </a:xfrm>
          <a:prstGeom prst="rect">
            <a:avLst/>
          </a:prstGeom>
        </p:spPr>
        <p:txBody>
          <a:bodyPr vert="horz" lIns="0" tIns="0" rIns="0" bIns="0" anchor="ctr"/>
          <a:lstStyle>
            <a:lvl1pPr marL="0" indent="0" algn="ctr">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5" name="Text Placeholder 6">
            <a:extLst>
              <a:ext uri="{FF2B5EF4-FFF2-40B4-BE49-F238E27FC236}">
                <a16:creationId xmlns:a16="http://schemas.microsoft.com/office/drawing/2014/main" id="{DB43CBF2-2856-994D-AFF3-57AB7C6B8F8C}"/>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6" name="Text Placeholder 6">
            <a:extLst>
              <a:ext uri="{FF2B5EF4-FFF2-40B4-BE49-F238E27FC236}">
                <a16:creationId xmlns:a16="http://schemas.microsoft.com/office/drawing/2014/main" id="{185A45C3-DD1D-E340-8D8B-71C32DD19F80}"/>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161020286"/>
      </p:ext>
    </p:extLst>
  </p:cSld>
  <p:clrMapOvr>
    <a:masterClrMapping/>
  </p:clrMapOvr>
  <p:extLst>
    <p:ext uri="{DCECCB84-F9BA-43D5-87BE-67443E8EF086}">
      <p15:sldGuideLst xmlns:p15="http://schemas.microsoft.com/office/powerpoint/2012/main">
        <p15:guide id="1" orient="horz" pos="66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2 TEXT">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C8EA36AF-954E-874C-B3A0-6CE2E8107442}"/>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224771D1-1BE4-E648-B758-835917BCF087}"/>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0" name="Text Placeholder 6">
            <a:extLst>
              <a:ext uri="{FF2B5EF4-FFF2-40B4-BE49-F238E27FC236}">
                <a16:creationId xmlns:a16="http://schemas.microsoft.com/office/drawing/2014/main" id="{E14EAC69-FE79-4948-8256-BAF8EA5B8930}"/>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
        <p:nvSpPr>
          <p:cNvPr id="13" name="Text Placeholder 6">
            <a:extLst>
              <a:ext uri="{FF2B5EF4-FFF2-40B4-BE49-F238E27FC236}">
                <a16:creationId xmlns:a16="http://schemas.microsoft.com/office/drawing/2014/main" id="{ABD6231C-17E7-A64C-A6A8-47D3BB14283C}"/>
              </a:ext>
            </a:extLst>
          </p:cNvPr>
          <p:cNvSpPr>
            <a:spLocks noGrp="1"/>
          </p:cNvSpPr>
          <p:nvPr>
            <p:ph type="body" sz="quarter" idx="18" hasCustomPrompt="1"/>
          </p:nvPr>
        </p:nvSpPr>
        <p:spPr>
          <a:xfrm>
            <a:off x="478367" y="1411817"/>
            <a:ext cx="5522384" cy="4705351"/>
          </a:xfrm>
          <a:prstGeom prst="rect">
            <a:avLst/>
          </a:prstGeom>
        </p:spPr>
        <p:txBody>
          <a:bodyPr vert="horz" lIns="0" tIns="0" rIns="0" bIns="0" anchor="t"/>
          <a:lstStyle>
            <a:lvl1pPr marL="0" indent="0" algn="l">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4" name="Text Placeholder 6">
            <a:extLst>
              <a:ext uri="{FF2B5EF4-FFF2-40B4-BE49-F238E27FC236}">
                <a16:creationId xmlns:a16="http://schemas.microsoft.com/office/drawing/2014/main" id="{F43A017B-7B09-8D42-8EEF-DF63B525065A}"/>
              </a:ext>
            </a:extLst>
          </p:cNvPr>
          <p:cNvSpPr>
            <a:spLocks noGrp="1"/>
          </p:cNvSpPr>
          <p:nvPr>
            <p:ph type="body" sz="quarter" idx="19" hasCustomPrompt="1"/>
          </p:nvPr>
        </p:nvSpPr>
        <p:spPr>
          <a:xfrm>
            <a:off x="6191252" y="1411817"/>
            <a:ext cx="5522381" cy="4705351"/>
          </a:xfrm>
          <a:prstGeom prst="rect">
            <a:avLst/>
          </a:prstGeom>
        </p:spPr>
        <p:txBody>
          <a:bodyPr vert="horz" lIns="0" tIns="0" rIns="0" bIns="0" anchor="t"/>
          <a:lstStyle>
            <a:lvl1pPr marL="0" indent="0" algn="l">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Tree>
    <p:extLst>
      <p:ext uri="{BB962C8B-B14F-4D97-AF65-F5344CB8AC3E}">
        <p14:creationId xmlns:p14="http://schemas.microsoft.com/office/powerpoint/2010/main" val="182424016"/>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ULL PAGE">
    <p:bg>
      <p:bgPr>
        <a:solidFill>
          <a:schemeClr val="bg1"/>
        </a:solidFill>
        <a:effectLst/>
      </p:bgPr>
    </p:bg>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146928"/>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Tree>
    <p:extLst>
      <p:ext uri="{BB962C8B-B14F-4D97-AF65-F5344CB8AC3E}">
        <p14:creationId xmlns:p14="http://schemas.microsoft.com/office/powerpoint/2010/main" val="3894936869"/>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ONE_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AAC7AD-BE5C-8DF2-4106-5685F067AE13}"/>
              </a:ext>
            </a:extLst>
          </p:cNvPr>
          <p:cNvGraphicFramePr>
            <a:graphicFrameLocks noChangeAspect="1"/>
          </p:cNvGraphicFramePr>
          <p:nvPr userDrawn="1">
            <p:custDataLst>
              <p:tags r:id="rId1"/>
            </p:custDataLst>
            <p:extLst>
              <p:ext uri="{D42A27DB-BD31-4B8C-83A1-F6EECF244321}">
                <p14:modId xmlns:p14="http://schemas.microsoft.com/office/powerpoint/2010/main" val="3809778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a:extLst>
                          <a:ext uri="{FF2B5EF4-FFF2-40B4-BE49-F238E27FC236}">
                            <a16:creationId xmlns:a16="http://schemas.microsoft.com/office/drawing/2014/main" id="{1CAAC7AD-BE5C-8DF2-4106-5685F067AE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146928"/>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pic>
        <p:nvPicPr>
          <p:cNvPr id="4" name="Picture 3">
            <a:extLst>
              <a:ext uri="{FF2B5EF4-FFF2-40B4-BE49-F238E27FC236}">
                <a16:creationId xmlns:a16="http://schemas.microsoft.com/office/drawing/2014/main" id="{39D77070-FA2B-C1DF-788A-E91AE8E63688}"/>
              </a:ext>
            </a:extLst>
          </p:cNvPr>
          <p:cNvPicPr>
            <a:picLocks noChangeAspect="1"/>
          </p:cNvPicPr>
          <p:nvPr userDrawn="1"/>
        </p:nvPicPr>
        <p:blipFill>
          <a:blip r:embed="rId5"/>
          <a:stretch>
            <a:fillRect/>
          </a:stretch>
        </p:blipFill>
        <p:spPr>
          <a:xfrm>
            <a:off x="478367" y="6565589"/>
            <a:ext cx="1197853" cy="128211"/>
          </a:xfrm>
          <a:prstGeom prst="rect">
            <a:avLst/>
          </a:prstGeom>
        </p:spPr>
      </p:pic>
      <p:cxnSp>
        <p:nvCxnSpPr>
          <p:cNvPr id="5" name="Straight Connector 4">
            <a:extLst>
              <a:ext uri="{FF2B5EF4-FFF2-40B4-BE49-F238E27FC236}">
                <a16:creationId xmlns:a16="http://schemas.microsoft.com/office/drawing/2014/main" id="{A09B0CBC-81CD-C983-02B5-B4453E70CE27}"/>
              </a:ext>
            </a:extLst>
          </p:cNvPr>
          <p:cNvCxnSpPr>
            <a:cxnSpLocks/>
          </p:cNvCxnSpPr>
          <p:nvPr userDrawn="1"/>
        </p:nvCxnSpPr>
        <p:spPr>
          <a:xfrm rot="16200000">
            <a:off x="6096168" y="-5131632"/>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123152-71EF-F898-D8BA-146237CD7C3D}"/>
              </a:ext>
            </a:extLst>
          </p:cNvPr>
          <p:cNvCxnSpPr>
            <a:cxnSpLocks/>
          </p:cNvCxnSpPr>
          <p:nvPr userDrawn="1"/>
        </p:nvCxnSpPr>
        <p:spPr>
          <a:xfrm rot="16200000">
            <a:off x="6096168" y="762590"/>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5B8D51-7565-1E04-DBAE-3498D3DBE156}"/>
              </a:ext>
            </a:extLst>
          </p:cNvPr>
          <p:cNvCxnSpPr>
            <a:cxnSpLocks/>
          </p:cNvCxnSpPr>
          <p:nvPr userDrawn="1"/>
        </p:nvCxnSpPr>
        <p:spPr>
          <a:xfrm flipV="1">
            <a:off x="4226007" y="486167"/>
            <a:ext cx="0" cy="58932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33C2A65A-5CD6-EE94-002E-E80461F64B20}"/>
              </a:ext>
            </a:extLst>
          </p:cNvPr>
          <p:cNvSpPr/>
          <p:nvPr userDrawn="1"/>
        </p:nvSpPr>
        <p:spPr>
          <a:xfrm rot="10800000">
            <a:off x="4167187" y="486167"/>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B87D3536-BC8F-BA36-7419-EA24C0D6F08F}"/>
              </a:ext>
            </a:extLst>
          </p:cNvPr>
          <p:cNvSpPr/>
          <p:nvPr userDrawn="1"/>
        </p:nvSpPr>
        <p:spPr>
          <a:xfrm>
            <a:off x="4167188" y="6319190"/>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3334331"/>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NE_FOURTH">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AAC7AD-BE5C-8DF2-4106-5685F067AE13}"/>
              </a:ext>
            </a:extLst>
          </p:cNvPr>
          <p:cNvGraphicFramePr>
            <a:graphicFrameLocks noChangeAspect="1"/>
          </p:cNvGraphicFramePr>
          <p:nvPr userDrawn="1">
            <p:custDataLst>
              <p:tags r:id="rId1"/>
            </p:custDataLst>
            <p:extLst>
              <p:ext uri="{D42A27DB-BD31-4B8C-83A1-F6EECF244321}">
                <p14:modId xmlns:p14="http://schemas.microsoft.com/office/powerpoint/2010/main" val="3809778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a:extLst>
                          <a:ext uri="{FF2B5EF4-FFF2-40B4-BE49-F238E27FC236}">
                            <a16:creationId xmlns:a16="http://schemas.microsoft.com/office/drawing/2014/main" id="{1CAAC7AD-BE5C-8DF2-4106-5685F067AE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146928"/>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pic>
        <p:nvPicPr>
          <p:cNvPr id="4" name="Picture 3">
            <a:extLst>
              <a:ext uri="{FF2B5EF4-FFF2-40B4-BE49-F238E27FC236}">
                <a16:creationId xmlns:a16="http://schemas.microsoft.com/office/drawing/2014/main" id="{39D77070-FA2B-C1DF-788A-E91AE8E63688}"/>
              </a:ext>
            </a:extLst>
          </p:cNvPr>
          <p:cNvPicPr>
            <a:picLocks noChangeAspect="1"/>
          </p:cNvPicPr>
          <p:nvPr userDrawn="1"/>
        </p:nvPicPr>
        <p:blipFill>
          <a:blip r:embed="rId5"/>
          <a:stretch>
            <a:fillRect/>
          </a:stretch>
        </p:blipFill>
        <p:spPr>
          <a:xfrm>
            <a:off x="478367" y="6565589"/>
            <a:ext cx="1197853" cy="128211"/>
          </a:xfrm>
          <a:prstGeom prst="rect">
            <a:avLst/>
          </a:prstGeom>
        </p:spPr>
      </p:pic>
      <p:cxnSp>
        <p:nvCxnSpPr>
          <p:cNvPr id="5" name="Straight Connector 4">
            <a:extLst>
              <a:ext uri="{FF2B5EF4-FFF2-40B4-BE49-F238E27FC236}">
                <a16:creationId xmlns:a16="http://schemas.microsoft.com/office/drawing/2014/main" id="{A09B0CBC-81CD-C983-02B5-B4453E70CE27}"/>
              </a:ext>
            </a:extLst>
          </p:cNvPr>
          <p:cNvCxnSpPr>
            <a:cxnSpLocks/>
          </p:cNvCxnSpPr>
          <p:nvPr userDrawn="1"/>
        </p:nvCxnSpPr>
        <p:spPr>
          <a:xfrm rot="16200000">
            <a:off x="6096168" y="-5131632"/>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123152-71EF-F898-D8BA-146237CD7C3D}"/>
              </a:ext>
            </a:extLst>
          </p:cNvPr>
          <p:cNvCxnSpPr>
            <a:cxnSpLocks/>
          </p:cNvCxnSpPr>
          <p:nvPr userDrawn="1"/>
        </p:nvCxnSpPr>
        <p:spPr>
          <a:xfrm rot="16200000">
            <a:off x="6096168" y="762590"/>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5B8D51-7565-1E04-DBAE-3498D3DBE156}"/>
              </a:ext>
            </a:extLst>
          </p:cNvPr>
          <p:cNvCxnSpPr>
            <a:cxnSpLocks/>
          </p:cNvCxnSpPr>
          <p:nvPr userDrawn="1"/>
        </p:nvCxnSpPr>
        <p:spPr>
          <a:xfrm flipV="1">
            <a:off x="3286368" y="486167"/>
            <a:ext cx="0" cy="58932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33C2A65A-5CD6-EE94-002E-E80461F64B20}"/>
              </a:ext>
            </a:extLst>
          </p:cNvPr>
          <p:cNvSpPr/>
          <p:nvPr userDrawn="1"/>
        </p:nvSpPr>
        <p:spPr>
          <a:xfrm rot="10800000">
            <a:off x="3225885" y="486167"/>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B87D3536-BC8F-BA36-7419-EA24C0D6F08F}"/>
              </a:ext>
            </a:extLst>
          </p:cNvPr>
          <p:cNvSpPr/>
          <p:nvPr userDrawn="1"/>
        </p:nvSpPr>
        <p:spPr>
          <a:xfrm>
            <a:off x="3225885" y="6319190"/>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0597048"/>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ALF">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AAC7AD-BE5C-8DF2-4106-5685F067AE13}"/>
              </a:ext>
            </a:extLst>
          </p:cNvPr>
          <p:cNvGraphicFramePr>
            <a:graphicFrameLocks noChangeAspect="1"/>
          </p:cNvGraphicFramePr>
          <p:nvPr userDrawn="1">
            <p:custDataLst>
              <p:tags r:id="rId1"/>
            </p:custDataLst>
            <p:extLst>
              <p:ext uri="{D42A27DB-BD31-4B8C-83A1-F6EECF244321}">
                <p14:modId xmlns:p14="http://schemas.microsoft.com/office/powerpoint/2010/main" val="3809778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a:extLst>
                          <a:ext uri="{FF2B5EF4-FFF2-40B4-BE49-F238E27FC236}">
                            <a16:creationId xmlns:a16="http://schemas.microsoft.com/office/drawing/2014/main" id="{1CAAC7AD-BE5C-8DF2-4106-5685F067AE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146928"/>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pic>
        <p:nvPicPr>
          <p:cNvPr id="4" name="Picture 3">
            <a:extLst>
              <a:ext uri="{FF2B5EF4-FFF2-40B4-BE49-F238E27FC236}">
                <a16:creationId xmlns:a16="http://schemas.microsoft.com/office/drawing/2014/main" id="{39D77070-FA2B-C1DF-788A-E91AE8E63688}"/>
              </a:ext>
            </a:extLst>
          </p:cNvPr>
          <p:cNvPicPr>
            <a:picLocks noChangeAspect="1"/>
          </p:cNvPicPr>
          <p:nvPr userDrawn="1"/>
        </p:nvPicPr>
        <p:blipFill>
          <a:blip r:embed="rId5"/>
          <a:stretch>
            <a:fillRect/>
          </a:stretch>
        </p:blipFill>
        <p:spPr>
          <a:xfrm>
            <a:off x="478367" y="6565589"/>
            <a:ext cx="1197853" cy="128211"/>
          </a:xfrm>
          <a:prstGeom prst="rect">
            <a:avLst/>
          </a:prstGeom>
        </p:spPr>
      </p:pic>
      <p:cxnSp>
        <p:nvCxnSpPr>
          <p:cNvPr id="5" name="Straight Connector 4">
            <a:extLst>
              <a:ext uri="{FF2B5EF4-FFF2-40B4-BE49-F238E27FC236}">
                <a16:creationId xmlns:a16="http://schemas.microsoft.com/office/drawing/2014/main" id="{A09B0CBC-81CD-C983-02B5-B4453E70CE27}"/>
              </a:ext>
            </a:extLst>
          </p:cNvPr>
          <p:cNvCxnSpPr>
            <a:cxnSpLocks/>
          </p:cNvCxnSpPr>
          <p:nvPr userDrawn="1"/>
        </p:nvCxnSpPr>
        <p:spPr>
          <a:xfrm rot="16200000">
            <a:off x="6096168" y="-5131632"/>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123152-71EF-F898-D8BA-146237CD7C3D}"/>
              </a:ext>
            </a:extLst>
          </p:cNvPr>
          <p:cNvCxnSpPr>
            <a:cxnSpLocks/>
          </p:cNvCxnSpPr>
          <p:nvPr userDrawn="1"/>
        </p:nvCxnSpPr>
        <p:spPr>
          <a:xfrm rot="16200000">
            <a:off x="6096168" y="762590"/>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E5B8D51-7565-1E04-DBAE-3498D3DBE156}"/>
              </a:ext>
            </a:extLst>
          </p:cNvPr>
          <p:cNvCxnSpPr>
            <a:cxnSpLocks/>
          </p:cNvCxnSpPr>
          <p:nvPr userDrawn="1"/>
        </p:nvCxnSpPr>
        <p:spPr>
          <a:xfrm flipV="1">
            <a:off x="6096000" y="486167"/>
            <a:ext cx="0" cy="58932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33C2A65A-5CD6-EE94-002E-E80461F64B20}"/>
              </a:ext>
            </a:extLst>
          </p:cNvPr>
          <p:cNvSpPr/>
          <p:nvPr userDrawn="1"/>
        </p:nvSpPr>
        <p:spPr>
          <a:xfrm rot="10800000">
            <a:off x="6034800" y="486167"/>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B87D3536-BC8F-BA36-7419-EA24C0D6F08F}"/>
              </a:ext>
            </a:extLst>
          </p:cNvPr>
          <p:cNvSpPr/>
          <p:nvPr userDrawn="1"/>
        </p:nvSpPr>
        <p:spPr>
          <a:xfrm>
            <a:off x="6034800" y="6319190"/>
            <a:ext cx="122400" cy="61200"/>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5106932"/>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4 TEXT">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E48DAC5B-A629-724B-BD07-F83D7AA372E3}"/>
              </a:ext>
            </a:extLst>
          </p:cNvPr>
          <p:cNvSpPr>
            <a:spLocks noGrp="1"/>
          </p:cNvSpPr>
          <p:nvPr>
            <p:ph type="body" sz="quarter" idx="19" hasCustomPrompt="1"/>
          </p:nvPr>
        </p:nvSpPr>
        <p:spPr>
          <a:xfrm>
            <a:off x="478367" y="1411818"/>
            <a:ext cx="2690284" cy="4705348"/>
          </a:xfrm>
          <a:prstGeom prst="rect">
            <a:avLst/>
          </a:prstGeom>
        </p:spPr>
        <p:txBody>
          <a:bodyPr vert="horz" lIns="0" tIns="0" rIns="0" bIns="0" anchor="t"/>
          <a:lstStyle>
            <a:lvl1pPr marL="0" indent="0">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3" name="Text Placeholder 6">
            <a:extLst>
              <a:ext uri="{FF2B5EF4-FFF2-40B4-BE49-F238E27FC236}">
                <a16:creationId xmlns:a16="http://schemas.microsoft.com/office/drawing/2014/main" id="{3664A2E1-ECC3-584C-AEB5-0C09CC58B417}"/>
              </a:ext>
            </a:extLst>
          </p:cNvPr>
          <p:cNvSpPr>
            <a:spLocks noGrp="1"/>
          </p:cNvSpPr>
          <p:nvPr>
            <p:ph type="body" sz="quarter" idx="20" hasCustomPrompt="1"/>
          </p:nvPr>
        </p:nvSpPr>
        <p:spPr>
          <a:xfrm>
            <a:off x="3333456" y="1411818"/>
            <a:ext cx="2667296" cy="4705348"/>
          </a:xfrm>
          <a:prstGeom prst="rect">
            <a:avLst/>
          </a:prstGeom>
        </p:spPr>
        <p:txBody>
          <a:bodyPr vert="horz" lIns="0" tIns="0" rIns="0" bIns="0" anchor="t"/>
          <a:lstStyle>
            <a:lvl1pPr marL="0" marR="0" indent="0" algn="l" defTabSz="1219170" rtl="0" eaLnBrk="1" fontAlgn="auto" latinLnBrk="0" hangingPunct="1">
              <a:lnSpc>
                <a:spcPct val="100000"/>
              </a:lnSpc>
              <a:spcBef>
                <a:spcPts val="320"/>
              </a:spcBef>
              <a:spcAft>
                <a:spcPts val="0"/>
              </a:spcAft>
              <a:buClrTx/>
              <a:buSzTx/>
              <a:buFont typeface="Arial" panose="020B0604020202020204" pitchFamily="34" charset="0"/>
              <a:buNone/>
              <a:tabLst/>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a:t>Text here</a:t>
            </a:r>
          </a:p>
        </p:txBody>
      </p:sp>
      <p:sp>
        <p:nvSpPr>
          <p:cNvPr id="14" name="Text Placeholder 6">
            <a:extLst>
              <a:ext uri="{FF2B5EF4-FFF2-40B4-BE49-F238E27FC236}">
                <a16:creationId xmlns:a16="http://schemas.microsoft.com/office/drawing/2014/main" id="{EDC3CC54-EBCA-E943-A000-9FE5368DE67E}"/>
              </a:ext>
            </a:extLst>
          </p:cNvPr>
          <p:cNvSpPr>
            <a:spLocks noGrp="1"/>
          </p:cNvSpPr>
          <p:nvPr>
            <p:ph type="body" sz="quarter" idx="21" hasCustomPrompt="1"/>
          </p:nvPr>
        </p:nvSpPr>
        <p:spPr>
          <a:xfrm>
            <a:off x="6203977" y="1411818"/>
            <a:ext cx="2667296" cy="4705348"/>
          </a:xfrm>
          <a:prstGeom prst="rect">
            <a:avLst/>
          </a:prstGeom>
        </p:spPr>
        <p:txBody>
          <a:bodyPr vert="horz" lIns="0" tIns="0" rIns="0" bIns="0" anchor="t"/>
          <a:lstStyle>
            <a:lvl1pPr marL="0" indent="0">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5" name="Text Placeholder 6">
            <a:extLst>
              <a:ext uri="{FF2B5EF4-FFF2-40B4-BE49-F238E27FC236}">
                <a16:creationId xmlns:a16="http://schemas.microsoft.com/office/drawing/2014/main" id="{0E798EFA-D134-6140-9488-39CB17E4AE88}"/>
              </a:ext>
            </a:extLst>
          </p:cNvPr>
          <p:cNvSpPr>
            <a:spLocks noGrp="1"/>
          </p:cNvSpPr>
          <p:nvPr>
            <p:ph type="body" sz="quarter" idx="22" hasCustomPrompt="1"/>
          </p:nvPr>
        </p:nvSpPr>
        <p:spPr>
          <a:xfrm>
            <a:off x="9043632" y="1411818"/>
            <a:ext cx="2667296" cy="4705348"/>
          </a:xfrm>
          <a:prstGeom prst="rect">
            <a:avLst/>
          </a:prstGeom>
        </p:spPr>
        <p:txBody>
          <a:bodyPr vert="horz" lIns="0" tIns="0" rIns="0" bIns="0" anchor="t"/>
          <a:lstStyle>
            <a:lvl1pPr marL="0" indent="0">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6" name="Slide Number Placeholder 11">
            <a:extLst>
              <a:ext uri="{FF2B5EF4-FFF2-40B4-BE49-F238E27FC236}">
                <a16:creationId xmlns:a16="http://schemas.microsoft.com/office/drawing/2014/main" id="{909690F5-27CD-B34D-B27A-CE5157EFE2CA}"/>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8" name="Text Placeholder 6">
            <a:extLst>
              <a:ext uri="{FF2B5EF4-FFF2-40B4-BE49-F238E27FC236}">
                <a16:creationId xmlns:a16="http://schemas.microsoft.com/office/drawing/2014/main" id="{649455E8-F249-5745-A1BC-7141486D5C06}"/>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0" name="Text Placeholder 6">
            <a:extLst>
              <a:ext uri="{FF2B5EF4-FFF2-40B4-BE49-F238E27FC236}">
                <a16:creationId xmlns:a16="http://schemas.microsoft.com/office/drawing/2014/main" id="{0FAAA3BE-5DF7-8C46-8CC4-97A7B22F57A8}"/>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3553680589"/>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guide id="4" pos="1497">
          <p15:clr>
            <a:srgbClr val="FBAE40"/>
          </p15:clr>
        </p15:guide>
        <p15:guide id="5" pos="4195">
          <p15:clr>
            <a:srgbClr val="FBAE40"/>
          </p15:clr>
        </p15:guide>
        <p15:guide id="6" pos="4263">
          <p15:clr>
            <a:srgbClr val="FBAE40"/>
          </p15:clr>
        </p15:guide>
        <p15:guide id="7" pos="15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DF - 2/3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0" y="0"/>
            <a:ext cx="406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4390" y="1708500"/>
            <a:ext cx="3249620" cy="535531"/>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3249620"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079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49011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3" name="Content Placeholder 2">
            <a:extLst>
              <a:ext uri="{FF2B5EF4-FFF2-40B4-BE49-F238E27FC236}">
                <a16:creationId xmlns:a16="http://schemas.microsoft.com/office/drawing/2014/main" id="{2FE83E89-5A12-4900-9A1A-E8C481CC2054}"/>
              </a:ext>
            </a:extLst>
          </p:cNvPr>
          <p:cNvSpPr>
            <a:spLocks noGrp="1"/>
          </p:cNvSpPr>
          <p:nvPr>
            <p:ph sz="quarter" idx="18"/>
          </p:nvPr>
        </p:nvSpPr>
        <p:spPr>
          <a:xfrm>
            <a:off x="4904231" y="841249"/>
            <a:ext cx="6452618"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01F21BF2-0DE7-4F24-8A40-CA9BE15C1EB1}"/>
              </a:ext>
            </a:extLst>
          </p:cNvPr>
          <p:cNvSpPr/>
          <p:nvPr userDrawn="1"/>
        </p:nvSpPr>
        <p:spPr>
          <a:xfrm>
            <a:off x="1201578" y="2339151"/>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394299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1 TEXT / 1 IMAGE">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E4324667-3628-2242-B1CC-2536C05EC46A}"/>
              </a:ext>
            </a:extLst>
          </p:cNvPr>
          <p:cNvSpPr>
            <a:spLocks noGrp="1"/>
          </p:cNvSpPr>
          <p:nvPr>
            <p:ph type="body" sz="quarter" idx="18" hasCustomPrompt="1"/>
          </p:nvPr>
        </p:nvSpPr>
        <p:spPr>
          <a:xfrm>
            <a:off x="478367" y="1411817"/>
            <a:ext cx="5522384" cy="4705351"/>
          </a:xfrm>
          <a:prstGeom prst="rect">
            <a:avLst/>
          </a:prstGeom>
        </p:spPr>
        <p:txBody>
          <a:bodyPr vert="horz" lIns="0" tIns="0" rIns="0" bIns="0" anchor="ctr"/>
          <a:lstStyle>
            <a:lvl1pPr marL="0" indent="0" algn="ctr">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5" name="Picture Placeholder 10">
            <a:extLst>
              <a:ext uri="{FF2B5EF4-FFF2-40B4-BE49-F238E27FC236}">
                <a16:creationId xmlns:a16="http://schemas.microsoft.com/office/drawing/2014/main" id="{2AA0FCB9-5ECF-7545-91E1-6B9A3377AA95}"/>
              </a:ext>
            </a:extLst>
          </p:cNvPr>
          <p:cNvSpPr>
            <a:spLocks noGrp="1"/>
          </p:cNvSpPr>
          <p:nvPr>
            <p:ph type="pic" sz="quarter" idx="17" hasCustomPrompt="1"/>
          </p:nvPr>
        </p:nvSpPr>
        <p:spPr>
          <a:xfrm>
            <a:off x="6195472" y="1411818"/>
            <a:ext cx="5518161"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8" name="Slide Number Placeholder 11">
            <a:extLst>
              <a:ext uri="{FF2B5EF4-FFF2-40B4-BE49-F238E27FC236}">
                <a16:creationId xmlns:a16="http://schemas.microsoft.com/office/drawing/2014/main" id="{2EC5DDAC-BFAA-4A4F-B4BC-81F7F04E0D57}"/>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6" name="Text Placeholder 6">
            <a:extLst>
              <a:ext uri="{FF2B5EF4-FFF2-40B4-BE49-F238E27FC236}">
                <a16:creationId xmlns:a16="http://schemas.microsoft.com/office/drawing/2014/main" id="{75C6BDA9-E617-304A-BB4F-D4450B93C56C}"/>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9" name="Text Placeholder 6">
            <a:extLst>
              <a:ext uri="{FF2B5EF4-FFF2-40B4-BE49-F238E27FC236}">
                <a16:creationId xmlns:a16="http://schemas.microsoft.com/office/drawing/2014/main" id="{55A76D59-F3C4-7D4F-B6DC-B10D221F8804}"/>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4266225889"/>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1 IMAGE / 1 TEXT">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E4324667-3628-2242-B1CC-2536C05EC46A}"/>
              </a:ext>
            </a:extLst>
          </p:cNvPr>
          <p:cNvSpPr>
            <a:spLocks noGrp="1"/>
          </p:cNvSpPr>
          <p:nvPr>
            <p:ph type="body" sz="quarter" idx="18" hasCustomPrompt="1"/>
          </p:nvPr>
        </p:nvSpPr>
        <p:spPr>
          <a:xfrm>
            <a:off x="6188764" y="1411817"/>
            <a:ext cx="5522384" cy="4705351"/>
          </a:xfrm>
          <a:prstGeom prst="rect">
            <a:avLst/>
          </a:prstGeom>
        </p:spPr>
        <p:txBody>
          <a:bodyPr vert="horz" lIns="0" tIns="0" rIns="0" bIns="0" anchor="ctr"/>
          <a:lstStyle>
            <a:lvl1pPr marL="0" indent="0" algn="ctr">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6" name="Slide Number Placeholder 11">
            <a:extLst>
              <a:ext uri="{FF2B5EF4-FFF2-40B4-BE49-F238E27FC236}">
                <a16:creationId xmlns:a16="http://schemas.microsoft.com/office/drawing/2014/main" id="{9EB8E619-8D96-164D-9362-FE5A8947CC10}"/>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8" name="Picture Placeholder 10">
            <a:extLst>
              <a:ext uri="{FF2B5EF4-FFF2-40B4-BE49-F238E27FC236}">
                <a16:creationId xmlns:a16="http://schemas.microsoft.com/office/drawing/2014/main" id="{B1C05C2F-E64D-A743-8747-92D564805E27}"/>
              </a:ext>
            </a:extLst>
          </p:cNvPr>
          <p:cNvSpPr>
            <a:spLocks noGrp="1"/>
          </p:cNvSpPr>
          <p:nvPr>
            <p:ph type="pic" sz="quarter" idx="17" hasCustomPrompt="1"/>
          </p:nvPr>
        </p:nvSpPr>
        <p:spPr>
          <a:xfrm>
            <a:off x="492496" y="1411818"/>
            <a:ext cx="5518161"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9" name="Text Placeholder 6">
            <a:extLst>
              <a:ext uri="{FF2B5EF4-FFF2-40B4-BE49-F238E27FC236}">
                <a16:creationId xmlns:a16="http://schemas.microsoft.com/office/drawing/2014/main" id="{F70C595E-7A0C-0445-9C65-DE34EF745059}"/>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0" name="Text Placeholder 6">
            <a:extLst>
              <a:ext uri="{FF2B5EF4-FFF2-40B4-BE49-F238E27FC236}">
                <a16:creationId xmlns:a16="http://schemas.microsoft.com/office/drawing/2014/main" id="{DFB76E2F-3080-6242-8C7A-FEA0D818C239}"/>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2414908812"/>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 2 TEXT / 1 IMAGE">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1" name="Text Placeholder 6">
            <a:extLst>
              <a:ext uri="{FF2B5EF4-FFF2-40B4-BE49-F238E27FC236}">
                <a16:creationId xmlns:a16="http://schemas.microsoft.com/office/drawing/2014/main" id="{01CCDB94-58C2-6749-957C-4A11C77FAE2D}"/>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
        <p:nvSpPr>
          <p:cNvPr id="16" name="Text Placeholder 6">
            <a:extLst>
              <a:ext uri="{FF2B5EF4-FFF2-40B4-BE49-F238E27FC236}">
                <a16:creationId xmlns:a16="http://schemas.microsoft.com/office/drawing/2014/main" id="{3D135B24-C40A-6445-B3CB-D15D89C0F672}"/>
              </a:ext>
            </a:extLst>
          </p:cNvPr>
          <p:cNvSpPr>
            <a:spLocks noGrp="1"/>
          </p:cNvSpPr>
          <p:nvPr>
            <p:ph type="body" sz="quarter" idx="21" hasCustomPrompt="1"/>
          </p:nvPr>
        </p:nvSpPr>
        <p:spPr>
          <a:xfrm>
            <a:off x="4268565" y="1411819"/>
            <a:ext cx="3654025" cy="4705349"/>
          </a:xfrm>
          <a:prstGeom prst="rect">
            <a:avLst/>
          </a:prstGeom>
        </p:spPr>
        <p:txBody>
          <a:bodyPr vert="horz" lIns="0" tIns="0" rIns="0" bIns="0" anchor="t"/>
          <a:lstStyle>
            <a:lvl1pPr marL="0" indent="0">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8" name="Text Placeholder 6">
            <a:extLst>
              <a:ext uri="{FF2B5EF4-FFF2-40B4-BE49-F238E27FC236}">
                <a16:creationId xmlns:a16="http://schemas.microsoft.com/office/drawing/2014/main" id="{030DA7F7-32A7-D943-852A-087915F1F351}"/>
              </a:ext>
            </a:extLst>
          </p:cNvPr>
          <p:cNvSpPr>
            <a:spLocks noGrp="1"/>
          </p:cNvSpPr>
          <p:nvPr>
            <p:ph type="body" sz="quarter" idx="23" hasCustomPrompt="1"/>
          </p:nvPr>
        </p:nvSpPr>
        <p:spPr>
          <a:xfrm>
            <a:off x="476672" y="1411819"/>
            <a:ext cx="3599467" cy="4705349"/>
          </a:xfrm>
          <a:prstGeom prst="rect">
            <a:avLst/>
          </a:prstGeom>
        </p:spPr>
        <p:txBody>
          <a:bodyPr vert="horz" lIns="0" tIns="0" rIns="0" bIns="0" anchor="t"/>
          <a:lstStyle>
            <a:lvl1pPr marL="0" indent="0">
              <a:lnSpc>
                <a:spcPct val="100000"/>
              </a:lnSpc>
              <a:spcBef>
                <a:spcPts val="320"/>
              </a:spcBef>
              <a:buNone/>
              <a:defRPr sz="1333" b="0" i="0" kern="100" spc="93" baseline="0">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Text here</a:t>
            </a:r>
          </a:p>
        </p:txBody>
      </p:sp>
      <p:sp>
        <p:nvSpPr>
          <p:cNvPr id="10" name="Picture Placeholder 10">
            <a:extLst>
              <a:ext uri="{FF2B5EF4-FFF2-40B4-BE49-F238E27FC236}">
                <a16:creationId xmlns:a16="http://schemas.microsoft.com/office/drawing/2014/main" id="{03B60899-59B2-4D45-AD55-E46FDB5DE0AB}"/>
              </a:ext>
            </a:extLst>
          </p:cNvPr>
          <p:cNvSpPr>
            <a:spLocks noGrp="1"/>
          </p:cNvSpPr>
          <p:nvPr>
            <p:ph type="pic" sz="quarter" idx="17" hasCustomPrompt="1"/>
          </p:nvPr>
        </p:nvSpPr>
        <p:spPr>
          <a:xfrm>
            <a:off x="8115016" y="1411818"/>
            <a:ext cx="3598617"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Tree>
    <p:extLst>
      <p:ext uri="{BB962C8B-B14F-4D97-AF65-F5344CB8AC3E}">
        <p14:creationId xmlns:p14="http://schemas.microsoft.com/office/powerpoint/2010/main" val="140173503"/>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1 IMAGE">
    <p:spTree>
      <p:nvGrpSpPr>
        <p:cNvPr id="1" name=""/>
        <p:cNvGrpSpPr/>
        <p:nvPr/>
      </p:nvGrpSpPr>
      <p:grpSpPr>
        <a:xfrm>
          <a:off x="0" y="0"/>
          <a:ext cx="0" cy="0"/>
          <a:chOff x="0" y="0"/>
          <a:chExt cx="0" cy="0"/>
        </a:xfrm>
      </p:grpSpPr>
      <p:sp>
        <p:nvSpPr>
          <p:cNvPr id="6" name="Slide Number Placeholder 11">
            <a:extLst>
              <a:ext uri="{FF2B5EF4-FFF2-40B4-BE49-F238E27FC236}">
                <a16:creationId xmlns:a16="http://schemas.microsoft.com/office/drawing/2014/main" id="{446ADCBB-AA27-3549-BA66-CACC75D600A6}"/>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8" name="Picture Placeholder 10">
            <a:extLst>
              <a:ext uri="{FF2B5EF4-FFF2-40B4-BE49-F238E27FC236}">
                <a16:creationId xmlns:a16="http://schemas.microsoft.com/office/drawing/2014/main" id="{316C6D22-0579-6D46-A8CA-1693A1A22B50}"/>
              </a:ext>
            </a:extLst>
          </p:cNvPr>
          <p:cNvSpPr>
            <a:spLocks noGrp="1"/>
          </p:cNvSpPr>
          <p:nvPr>
            <p:ph type="pic" sz="quarter" idx="17" hasCustomPrompt="1"/>
          </p:nvPr>
        </p:nvSpPr>
        <p:spPr>
          <a:xfrm>
            <a:off x="478368" y="1411818"/>
            <a:ext cx="11235265"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5" name="Text Placeholder 6">
            <a:extLst>
              <a:ext uri="{FF2B5EF4-FFF2-40B4-BE49-F238E27FC236}">
                <a16:creationId xmlns:a16="http://schemas.microsoft.com/office/drawing/2014/main" id="{DC291125-054C-C94B-92C9-0AD13EFBCB8F}"/>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9" name="Text Placeholder 6">
            <a:extLst>
              <a:ext uri="{FF2B5EF4-FFF2-40B4-BE49-F238E27FC236}">
                <a16:creationId xmlns:a16="http://schemas.microsoft.com/office/drawing/2014/main" id="{A25A29B1-1FC8-DE4F-86B1-5A603DBBFBCD}"/>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1797402636"/>
      </p:ext>
    </p:extLst>
  </p:cSld>
  <p:clrMapOvr>
    <a:masterClrMapping/>
  </p:clrMapOvr>
  <p:extLst>
    <p:ext uri="{DCECCB84-F9BA-43D5-87BE-67443E8EF086}">
      <p15:sldGuideLst xmlns:p15="http://schemas.microsoft.com/office/powerpoint/2012/main">
        <p15:guide id="1" orient="horz" pos="66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2 IMAGE">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F01587BF-6DB0-3642-AA7D-59766FB1F8A9}"/>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6" name="Picture Placeholder 10">
            <a:extLst>
              <a:ext uri="{FF2B5EF4-FFF2-40B4-BE49-F238E27FC236}">
                <a16:creationId xmlns:a16="http://schemas.microsoft.com/office/drawing/2014/main" id="{0EC95A94-8976-A642-9D3A-907FD3E257A8}"/>
              </a:ext>
            </a:extLst>
          </p:cNvPr>
          <p:cNvSpPr>
            <a:spLocks noGrp="1"/>
          </p:cNvSpPr>
          <p:nvPr>
            <p:ph type="pic" sz="quarter" idx="17" hasCustomPrompt="1"/>
          </p:nvPr>
        </p:nvSpPr>
        <p:spPr>
          <a:xfrm>
            <a:off x="6195472" y="1411818"/>
            <a:ext cx="5518161"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0" name="Picture Placeholder 10">
            <a:extLst>
              <a:ext uri="{FF2B5EF4-FFF2-40B4-BE49-F238E27FC236}">
                <a16:creationId xmlns:a16="http://schemas.microsoft.com/office/drawing/2014/main" id="{824197ED-7D6C-7448-B1C3-7CFFC11B0B74}"/>
              </a:ext>
            </a:extLst>
          </p:cNvPr>
          <p:cNvSpPr>
            <a:spLocks noGrp="1"/>
          </p:cNvSpPr>
          <p:nvPr>
            <p:ph type="pic" sz="quarter" idx="18" hasCustomPrompt="1"/>
          </p:nvPr>
        </p:nvSpPr>
        <p:spPr>
          <a:xfrm>
            <a:off x="482590" y="1411818"/>
            <a:ext cx="5518161"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8" name="Text Placeholder 6">
            <a:extLst>
              <a:ext uri="{FF2B5EF4-FFF2-40B4-BE49-F238E27FC236}">
                <a16:creationId xmlns:a16="http://schemas.microsoft.com/office/drawing/2014/main" id="{D80FCD60-81CE-2A4A-B430-668EF62A61DE}"/>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1" name="Text Placeholder 6">
            <a:extLst>
              <a:ext uri="{FF2B5EF4-FFF2-40B4-BE49-F238E27FC236}">
                <a16:creationId xmlns:a16="http://schemas.microsoft.com/office/drawing/2014/main" id="{A0A7A9D9-6BA3-E343-B36F-A04856AFD8AD}"/>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1112629259"/>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3 IMAGE">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1" name="Text Placeholder 6">
            <a:extLst>
              <a:ext uri="{FF2B5EF4-FFF2-40B4-BE49-F238E27FC236}">
                <a16:creationId xmlns:a16="http://schemas.microsoft.com/office/drawing/2014/main" id="{01CCDB94-58C2-6749-957C-4A11C77FAE2D}"/>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
        <p:nvSpPr>
          <p:cNvPr id="10" name="Picture Placeholder 10">
            <a:extLst>
              <a:ext uri="{FF2B5EF4-FFF2-40B4-BE49-F238E27FC236}">
                <a16:creationId xmlns:a16="http://schemas.microsoft.com/office/drawing/2014/main" id="{03B60899-59B2-4D45-AD55-E46FDB5DE0AB}"/>
              </a:ext>
            </a:extLst>
          </p:cNvPr>
          <p:cNvSpPr>
            <a:spLocks noGrp="1"/>
          </p:cNvSpPr>
          <p:nvPr>
            <p:ph type="pic" sz="quarter" idx="17" hasCustomPrompt="1"/>
          </p:nvPr>
        </p:nvSpPr>
        <p:spPr>
          <a:xfrm>
            <a:off x="8115016" y="1411818"/>
            <a:ext cx="3598617"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2" name="Picture Placeholder 10">
            <a:extLst>
              <a:ext uri="{FF2B5EF4-FFF2-40B4-BE49-F238E27FC236}">
                <a16:creationId xmlns:a16="http://schemas.microsoft.com/office/drawing/2014/main" id="{1839945F-265F-B04C-B9B2-766718D74A3C}"/>
              </a:ext>
            </a:extLst>
          </p:cNvPr>
          <p:cNvSpPr>
            <a:spLocks noGrp="1"/>
          </p:cNvSpPr>
          <p:nvPr>
            <p:ph type="pic" sz="quarter" idx="18" hasCustomPrompt="1"/>
          </p:nvPr>
        </p:nvSpPr>
        <p:spPr>
          <a:xfrm>
            <a:off x="4283243" y="1411818"/>
            <a:ext cx="3639347"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3" name="Picture Placeholder 10">
            <a:extLst>
              <a:ext uri="{FF2B5EF4-FFF2-40B4-BE49-F238E27FC236}">
                <a16:creationId xmlns:a16="http://schemas.microsoft.com/office/drawing/2014/main" id="{3A0F063B-6D9A-5240-89AD-332BFE847023}"/>
              </a:ext>
            </a:extLst>
          </p:cNvPr>
          <p:cNvSpPr>
            <a:spLocks noGrp="1"/>
          </p:cNvSpPr>
          <p:nvPr>
            <p:ph type="pic" sz="quarter" idx="19" hasCustomPrompt="1"/>
          </p:nvPr>
        </p:nvSpPr>
        <p:spPr>
          <a:xfrm>
            <a:off x="483139" y="1411818"/>
            <a:ext cx="3593000"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Tree>
    <p:extLst>
      <p:ext uri="{BB962C8B-B14F-4D97-AF65-F5344CB8AC3E}">
        <p14:creationId xmlns:p14="http://schemas.microsoft.com/office/powerpoint/2010/main" val="1668434893"/>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4 IMAGE">
    <p:spTree>
      <p:nvGrpSpPr>
        <p:cNvPr id="1" name=""/>
        <p:cNvGrpSpPr/>
        <p:nvPr/>
      </p:nvGrpSpPr>
      <p:grpSpPr>
        <a:xfrm>
          <a:off x="0" y="0"/>
          <a:ext cx="0" cy="0"/>
          <a:chOff x="0" y="0"/>
          <a:chExt cx="0" cy="0"/>
        </a:xfrm>
      </p:grpSpPr>
      <p:sp>
        <p:nvSpPr>
          <p:cNvPr id="13" name="Slide Number Placeholder 11">
            <a:extLst>
              <a:ext uri="{FF2B5EF4-FFF2-40B4-BE49-F238E27FC236}">
                <a16:creationId xmlns:a16="http://schemas.microsoft.com/office/drawing/2014/main" id="{1CF4117B-EDCA-1343-8529-943213AC9335}"/>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Picture Placeholder 10">
            <a:extLst>
              <a:ext uri="{FF2B5EF4-FFF2-40B4-BE49-F238E27FC236}">
                <a16:creationId xmlns:a16="http://schemas.microsoft.com/office/drawing/2014/main" id="{9993E322-FD85-214C-A5F9-9646A5A94543}"/>
              </a:ext>
            </a:extLst>
          </p:cNvPr>
          <p:cNvSpPr>
            <a:spLocks noGrp="1"/>
          </p:cNvSpPr>
          <p:nvPr>
            <p:ph type="pic" sz="quarter" idx="18" hasCustomPrompt="1"/>
          </p:nvPr>
        </p:nvSpPr>
        <p:spPr>
          <a:xfrm>
            <a:off x="478367" y="1411818"/>
            <a:ext cx="2690284"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4" name="Picture Placeholder 10">
            <a:extLst>
              <a:ext uri="{FF2B5EF4-FFF2-40B4-BE49-F238E27FC236}">
                <a16:creationId xmlns:a16="http://schemas.microsoft.com/office/drawing/2014/main" id="{9BACB2C2-3C01-E243-A2B2-8B1549A11034}"/>
              </a:ext>
            </a:extLst>
          </p:cNvPr>
          <p:cNvSpPr>
            <a:spLocks noGrp="1"/>
          </p:cNvSpPr>
          <p:nvPr>
            <p:ph type="pic" sz="quarter" idx="19" hasCustomPrompt="1"/>
          </p:nvPr>
        </p:nvSpPr>
        <p:spPr>
          <a:xfrm>
            <a:off x="3319222" y="1411818"/>
            <a:ext cx="2681529"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5" name="Picture Placeholder 10">
            <a:extLst>
              <a:ext uri="{FF2B5EF4-FFF2-40B4-BE49-F238E27FC236}">
                <a16:creationId xmlns:a16="http://schemas.microsoft.com/office/drawing/2014/main" id="{E046334A-CE0A-7549-BC22-2FF11439B1CD}"/>
              </a:ext>
            </a:extLst>
          </p:cNvPr>
          <p:cNvSpPr>
            <a:spLocks noGrp="1"/>
          </p:cNvSpPr>
          <p:nvPr>
            <p:ph type="pic" sz="quarter" idx="20" hasCustomPrompt="1"/>
          </p:nvPr>
        </p:nvSpPr>
        <p:spPr>
          <a:xfrm>
            <a:off x="6195588" y="1411818"/>
            <a:ext cx="2681529"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16" name="Picture Placeholder 10">
            <a:extLst>
              <a:ext uri="{FF2B5EF4-FFF2-40B4-BE49-F238E27FC236}">
                <a16:creationId xmlns:a16="http://schemas.microsoft.com/office/drawing/2014/main" id="{CDDC27B7-6492-884A-BEAA-BF596B9B44EF}"/>
              </a:ext>
            </a:extLst>
          </p:cNvPr>
          <p:cNvSpPr>
            <a:spLocks noGrp="1"/>
          </p:cNvSpPr>
          <p:nvPr>
            <p:ph type="pic" sz="quarter" idx="21" hasCustomPrompt="1"/>
          </p:nvPr>
        </p:nvSpPr>
        <p:spPr>
          <a:xfrm>
            <a:off x="9036442" y="1411818"/>
            <a:ext cx="2681529" cy="4705349"/>
          </a:xfrm>
          <a:prstGeom prst="rect">
            <a:avLst/>
          </a:prstGeom>
        </p:spPr>
        <p:txBody>
          <a:bodyPr vert="horz" lIns="0" tIns="0" anchor="ctr"/>
          <a:lstStyle>
            <a:lvl1pPr marL="0" indent="0" algn="ctr">
              <a:buNone/>
              <a:defRPr sz="1333" b="0" i="0" baseline="0">
                <a:solidFill>
                  <a:srgbClr val="C00000"/>
                </a:solidFill>
                <a:latin typeface="Palatino" pitchFamily="2" charset="77"/>
                <a:ea typeface="Palatino" pitchFamily="2" charset="77"/>
                <a:cs typeface="Palatino" pitchFamily="2" charset="77"/>
              </a:defRPr>
            </a:lvl1pPr>
          </a:lstStyle>
          <a:p>
            <a:pPr lvl="0"/>
            <a:r>
              <a:rPr lang="en-US"/>
              <a:t>Insert image</a:t>
            </a:r>
          </a:p>
        </p:txBody>
      </p:sp>
      <p:sp>
        <p:nvSpPr>
          <p:cNvPr id="8" name="Text Placeholder 6">
            <a:extLst>
              <a:ext uri="{FF2B5EF4-FFF2-40B4-BE49-F238E27FC236}">
                <a16:creationId xmlns:a16="http://schemas.microsoft.com/office/drawing/2014/main" id="{CDB62E73-DB0F-FD42-8EFA-2AF82032E3D9}"/>
              </a:ext>
            </a:extLst>
          </p:cNvPr>
          <p:cNvSpPr>
            <a:spLocks noGrp="1"/>
          </p:cNvSpPr>
          <p:nvPr>
            <p:ph type="body" sz="quarter" idx="13" hasCustomPrompt="1"/>
          </p:nvPr>
        </p:nvSpPr>
        <p:spPr>
          <a:xfrm>
            <a:off x="478367" y="740834"/>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
        <p:nvSpPr>
          <p:cNvPr id="10" name="Text Placeholder 6">
            <a:extLst>
              <a:ext uri="{FF2B5EF4-FFF2-40B4-BE49-F238E27FC236}">
                <a16:creationId xmlns:a16="http://schemas.microsoft.com/office/drawing/2014/main" id="{06621774-6DAF-4546-8A0E-DF63FABD3261}"/>
              </a:ext>
            </a:extLst>
          </p:cNvPr>
          <p:cNvSpPr>
            <a:spLocks noGrp="1"/>
          </p:cNvSpPr>
          <p:nvPr>
            <p:ph type="body" sz="quarter" idx="14" hasCustomPrompt="1"/>
          </p:nvPr>
        </p:nvSpPr>
        <p:spPr>
          <a:xfrm>
            <a:off x="478367" y="1028701"/>
            <a:ext cx="11235267" cy="145316"/>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spTree>
    <p:extLst>
      <p:ext uri="{BB962C8B-B14F-4D97-AF65-F5344CB8AC3E}">
        <p14:creationId xmlns:p14="http://schemas.microsoft.com/office/powerpoint/2010/main" val="910046504"/>
      </p:ext>
    </p:extLst>
  </p:cSld>
  <p:clrMapOvr>
    <a:masterClrMapping/>
  </p:clrMapOvr>
  <p:extLst>
    <p:ext uri="{DCECCB84-F9BA-43D5-87BE-67443E8EF086}">
      <p15:sldGuideLst xmlns:p15="http://schemas.microsoft.com/office/powerpoint/2012/main">
        <p15:guide id="1" orient="horz" pos="667">
          <p15:clr>
            <a:srgbClr val="FBAE40"/>
          </p15:clr>
        </p15:guide>
        <p15:guide id="2" pos="2835">
          <p15:clr>
            <a:srgbClr val="FBAE40"/>
          </p15:clr>
        </p15:guide>
        <p15:guide id="3" pos="2925">
          <p15:clr>
            <a:srgbClr val="FBAE40"/>
          </p15:clr>
        </p15:guide>
        <p15:guide id="4" pos="1497">
          <p15:clr>
            <a:srgbClr val="FBAE40"/>
          </p15:clr>
        </p15:guide>
        <p15:guide id="5" pos="4195">
          <p15:clr>
            <a:srgbClr val="FBAE40"/>
          </p15:clr>
        </p15:guide>
        <p15:guide id="6" pos="4263">
          <p15:clr>
            <a:srgbClr val="FBAE40"/>
          </p15:clr>
        </p15:guide>
        <p15:guide id="7" pos="156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 3 TEXT">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Slide Number Placeholder 11">
            <a:extLst>
              <a:ext uri="{FF2B5EF4-FFF2-40B4-BE49-F238E27FC236}">
                <a16:creationId xmlns:a16="http://schemas.microsoft.com/office/drawing/2014/main" id="{BE717789-685F-1E4D-B478-3D703BA15998}"/>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9" name="Text Placeholder 6">
            <a:extLst>
              <a:ext uri="{FF2B5EF4-FFF2-40B4-BE49-F238E27FC236}">
                <a16:creationId xmlns:a16="http://schemas.microsoft.com/office/drawing/2014/main" id="{8BB5958E-EF5F-D841-86D7-77BA6E27364A}"/>
              </a:ext>
            </a:extLst>
          </p:cNvPr>
          <p:cNvSpPr>
            <a:spLocks noGrp="1"/>
          </p:cNvSpPr>
          <p:nvPr>
            <p:ph type="body" sz="quarter" idx="13" hasCustomPrompt="1"/>
          </p:nvPr>
        </p:nvSpPr>
        <p:spPr>
          <a:xfrm>
            <a:off x="478367" y="146928"/>
            <a:ext cx="11235267" cy="179023"/>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SLIDE TITLE – ALL CAPS,</a:t>
            </a:r>
          </a:p>
        </p:txBody>
      </p:sp>
    </p:spTree>
    <p:extLst>
      <p:ext uri="{BB962C8B-B14F-4D97-AF65-F5344CB8AC3E}">
        <p14:creationId xmlns:p14="http://schemas.microsoft.com/office/powerpoint/2010/main" val="1477643060"/>
      </p:ext>
    </p:extLst>
  </p:cSld>
  <p:clrMapOvr>
    <a:masterClrMapping/>
  </p:clrMapOvr>
  <p:extLst>
    <p:ext uri="{DCECCB84-F9BA-43D5-87BE-67443E8EF086}">
      <p15:sldGuideLst xmlns:p15="http://schemas.microsoft.com/office/powerpoint/2012/main">
        <p15:guide id="1" orient="horz" pos="667">
          <p15:clr>
            <a:srgbClr val="FBAE40"/>
          </p15:clr>
        </p15:guide>
        <p15:guide id="2" pos="2018">
          <p15:clr>
            <a:srgbClr val="FBAE40"/>
          </p15:clr>
        </p15:guide>
        <p15:guide id="3" pos="1927">
          <p15:clr>
            <a:srgbClr val="FBAE40"/>
          </p15:clr>
        </p15:guide>
        <p15:guide id="4" pos="3742">
          <p15:clr>
            <a:srgbClr val="FBAE40"/>
          </p15:clr>
        </p15:guide>
        <p15:guide id="5" pos="383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 1 TEXT">
    <p:spTree>
      <p:nvGrpSpPr>
        <p:cNvPr id="1" name=""/>
        <p:cNvGrpSpPr/>
        <p:nvPr/>
      </p:nvGrpSpPr>
      <p:grpSpPr>
        <a:xfrm>
          <a:off x="0" y="0"/>
          <a:ext cx="0" cy="0"/>
          <a:chOff x="0" y="0"/>
          <a:chExt cx="0" cy="0"/>
        </a:xfrm>
      </p:grpSpPr>
      <p:sp>
        <p:nvSpPr>
          <p:cNvPr id="15" name="Slide Number Placeholder 11">
            <a:extLst>
              <a:ext uri="{FF2B5EF4-FFF2-40B4-BE49-F238E27FC236}">
                <a16:creationId xmlns:a16="http://schemas.microsoft.com/office/drawing/2014/main" id="{8D33F62E-FE61-D044-AFF9-A37143E2AF3B}"/>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sp>
        <p:nvSpPr>
          <p:cNvPr id="6" name="Text Placeholder 6">
            <a:extLst>
              <a:ext uri="{FF2B5EF4-FFF2-40B4-BE49-F238E27FC236}">
                <a16:creationId xmlns:a16="http://schemas.microsoft.com/office/drawing/2014/main" id="{185A45C3-DD1D-E340-8D8B-71C32DD19F80}"/>
              </a:ext>
            </a:extLst>
          </p:cNvPr>
          <p:cNvSpPr>
            <a:spLocks noGrp="1"/>
          </p:cNvSpPr>
          <p:nvPr>
            <p:ph type="body" sz="quarter" idx="14" hasCustomPrompt="1"/>
          </p:nvPr>
        </p:nvSpPr>
        <p:spPr>
          <a:xfrm>
            <a:off x="478367" y="1009523"/>
            <a:ext cx="11235267" cy="223157"/>
          </a:xfrm>
          <a:prstGeom prst="rect">
            <a:avLst/>
          </a:prstGeom>
        </p:spPr>
        <p:txBody>
          <a:bodyPr vert="horz" lIns="0" tIns="0" rIns="0" bIns="0" anchor="t"/>
          <a:lstStyle>
            <a:lvl1pPr marL="0" marR="0" indent="0" algn="ctr" defTabSz="1219170" rtl="0" eaLnBrk="1" fontAlgn="auto" latinLnBrk="0" hangingPunct="1">
              <a:lnSpc>
                <a:spcPct val="90000"/>
              </a:lnSpc>
              <a:spcBef>
                <a:spcPts val="384"/>
              </a:spcBef>
              <a:spcAft>
                <a:spcPts val="0"/>
              </a:spcAft>
              <a:buClrTx/>
              <a:buSzTx/>
              <a:buFont typeface="Arial" panose="020B0604020202020204" pitchFamily="34" charset="0"/>
              <a:buNone/>
              <a:tabLst/>
              <a:defRPr sz="1600" b="0" i="0" spc="93">
                <a:latin typeface="Palatino" pitchFamily="2" charset="77"/>
                <a:ea typeface="Palatino" pitchFamily="2" charset="77"/>
                <a:cs typeface="Palatino" pitchFamily="2" charset="77"/>
              </a:defRPr>
            </a:lvl1pPr>
            <a:lvl2pPr marL="609585" indent="0">
              <a:buNone/>
              <a:defRPr sz="2933">
                <a:latin typeface="Berthold Akzidenz-Grotesk Light"/>
              </a:defRPr>
            </a:lvl2pPr>
            <a:lvl3pPr marL="1219170" indent="0">
              <a:buNone/>
              <a:defRPr sz="2933">
                <a:latin typeface="Berthold Akzidenz-Grotesk Light"/>
              </a:defRPr>
            </a:lvl3pPr>
            <a:lvl4pPr marL="1828754" indent="0">
              <a:buNone/>
              <a:defRPr sz="2933">
                <a:latin typeface="Berthold Akzidenz-Grotesk Light"/>
              </a:defRPr>
            </a:lvl4pPr>
            <a:lvl5pPr marL="2438339" indent="0">
              <a:buNone/>
              <a:defRPr sz="2933">
                <a:latin typeface="Berthold Akzidenz-Grotesk Light"/>
              </a:defRPr>
            </a:lvl5pPr>
          </a:lstStyle>
          <a:p>
            <a:pPr lvl="0"/>
            <a:r>
              <a:rPr lang="en-US"/>
              <a:t>Subtitle - Lowercase</a:t>
            </a:r>
          </a:p>
        </p:txBody>
      </p:sp>
      <p:cxnSp>
        <p:nvCxnSpPr>
          <p:cNvPr id="3" name="Straight Connector 2">
            <a:extLst>
              <a:ext uri="{FF2B5EF4-FFF2-40B4-BE49-F238E27FC236}">
                <a16:creationId xmlns:a16="http://schemas.microsoft.com/office/drawing/2014/main" id="{8CA732BE-63EE-3572-B2D8-A16C062C35A5}"/>
              </a:ext>
            </a:extLst>
          </p:cNvPr>
          <p:cNvCxnSpPr>
            <a:cxnSpLocks/>
          </p:cNvCxnSpPr>
          <p:nvPr userDrawn="1"/>
        </p:nvCxnSpPr>
        <p:spPr>
          <a:xfrm>
            <a:off x="5266200" y="1417834"/>
            <a:ext cx="1659600" cy="0"/>
          </a:xfrm>
          <a:prstGeom prst="line">
            <a:avLst/>
          </a:prstGeom>
          <a:ln w="12700">
            <a:solidFill>
              <a:srgbClr val="B3343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179834"/>
      </p:ext>
    </p:extLst>
  </p:cSld>
  <p:clrMapOvr>
    <a:masterClrMapping/>
  </p:clrMapOvr>
  <p:extLst>
    <p:ext uri="{DCECCB84-F9BA-43D5-87BE-67443E8EF086}">
      <p15:sldGuideLst xmlns:p15="http://schemas.microsoft.com/office/powerpoint/2012/main">
        <p15:guide id="1" orient="horz" pos="66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DF - Cover (K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36047547-CFDA-A749-848F-B61DBD34A694}"/>
              </a:ext>
            </a:extLst>
          </p:cNvPr>
          <p:cNvSpPr>
            <a:spLocks noGrp="1"/>
          </p:cNvSpPr>
          <p:nvPr>
            <p:ph type="title" hasCustomPrompt="1"/>
          </p:nvPr>
        </p:nvSpPr>
        <p:spPr>
          <a:xfrm>
            <a:off x="2639008" y="3805861"/>
            <a:ext cx="6913984" cy="424732"/>
          </a:xfrm>
        </p:spPr>
        <p:txBody>
          <a:bodyPr wrap="square" anchor="ctr" anchorCtr="0">
            <a:spAutoFit/>
          </a:bodyPr>
          <a:lstStyle>
            <a:lvl1pPr algn="ctr">
              <a:defRPr sz="2400" b="0" i="0" spc="300" baseline="0">
                <a:latin typeface="+mj-lt"/>
              </a:defRPr>
            </a:lvl1pPr>
          </a:lstStyle>
          <a:p>
            <a:r>
              <a:rPr lang="en-US" noProof="0"/>
              <a:t>Title</a:t>
            </a:r>
          </a:p>
        </p:txBody>
      </p:sp>
      <p:sp>
        <p:nvSpPr>
          <p:cNvPr id="6" name="Espace réservé du texte 14">
            <a:extLst>
              <a:ext uri="{FF2B5EF4-FFF2-40B4-BE49-F238E27FC236}">
                <a16:creationId xmlns:a16="http://schemas.microsoft.com/office/drawing/2014/main" id="{58D4491B-D278-4CAB-B508-F8ECBE5C607A}"/>
              </a:ext>
            </a:extLst>
          </p:cNvPr>
          <p:cNvSpPr>
            <a:spLocks noGrp="1"/>
          </p:cNvSpPr>
          <p:nvPr>
            <p:ph type="body" sz="quarter" idx="11" hasCustomPrompt="1"/>
          </p:nvPr>
        </p:nvSpPr>
        <p:spPr>
          <a:xfrm>
            <a:off x="2637328" y="4369425"/>
            <a:ext cx="6913984" cy="369332"/>
          </a:xfrm>
        </p:spPr>
        <p:txBody>
          <a:bodyPr wrap="square" anchor="ctr" anchorCtr="0">
            <a:spAutoFit/>
          </a:bodyPr>
          <a:lstStyle>
            <a:lvl1pPr marL="0" indent="0" algn="ctr">
              <a:buNone/>
              <a:defRPr sz="2000" b="0" i="0" cap="all" spc="300" baseline="0">
                <a:latin typeface="+mj-lt"/>
              </a:defRPr>
            </a:lvl1pPr>
          </a:lstStyle>
          <a:p>
            <a:pPr lvl="0"/>
            <a:r>
              <a:rPr lang="en-US" noProof="0"/>
              <a:t>Subtitle</a:t>
            </a:r>
          </a:p>
        </p:txBody>
      </p:sp>
      <p:sp>
        <p:nvSpPr>
          <p:cNvPr id="2" name="Date Placeholder 1">
            <a:extLst>
              <a:ext uri="{FF2B5EF4-FFF2-40B4-BE49-F238E27FC236}">
                <a16:creationId xmlns:a16="http://schemas.microsoft.com/office/drawing/2014/main" id="{F444E0A0-59C7-4DC6-AE40-21688B4C1853}"/>
              </a:ext>
            </a:extLst>
          </p:cNvPr>
          <p:cNvSpPr>
            <a:spLocks noGrp="1"/>
          </p:cNvSpPr>
          <p:nvPr>
            <p:ph type="dt" sz="half" idx="12"/>
          </p:nvPr>
        </p:nvSpPr>
        <p:spPr>
          <a:xfrm>
            <a:off x="2637328" y="4875917"/>
            <a:ext cx="6912864" cy="313932"/>
          </a:xfrm>
        </p:spPr>
        <p:txBody>
          <a:bodyPr vert="horz" wrap="square" lIns="91440" tIns="45720" rIns="91440" bIns="45720" rtlCol="0" anchor="ctr" anchorCtr="0">
            <a:spAutoFit/>
          </a:bodyPr>
          <a:lstStyle>
            <a:lvl1pPr>
              <a:defRPr lang="en-US" sz="1600" b="0" i="0" cap="all" spc="300" smtClean="0">
                <a:solidFill>
                  <a:schemeClr val="tx1"/>
                </a:solidFill>
              </a:defRPr>
            </a:lvl1pPr>
          </a:lstStyle>
          <a:p>
            <a:pPr>
              <a:lnSpc>
                <a:spcPct val="90000"/>
              </a:lnSpc>
              <a:spcBef>
                <a:spcPts val="1000"/>
              </a:spcBef>
              <a:buFont typeface="Wingdings" panose="05000000000000000000" pitchFamily="2" charset="2"/>
              <a:buNone/>
            </a:pPr>
            <a:r>
              <a:rPr lang="en-US"/>
              <a:t>July 13, 2021</a:t>
            </a:r>
          </a:p>
        </p:txBody>
      </p:sp>
      <p:pic>
        <p:nvPicPr>
          <p:cNvPr id="7" name="Image 4" descr="KERING—new logo—2016-black72pp.png">
            <a:extLst>
              <a:ext uri="{FF2B5EF4-FFF2-40B4-BE49-F238E27FC236}">
                <a16:creationId xmlns:a16="http://schemas.microsoft.com/office/drawing/2014/main" id="{22B18094-D093-4615-9807-5AC593BFCE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1" y="5742433"/>
            <a:ext cx="1584960" cy="704940"/>
          </a:xfrm>
          <a:prstGeom prst="rect">
            <a:avLst/>
          </a:prstGeom>
        </p:spPr>
      </p:pic>
    </p:spTree>
    <p:extLst>
      <p:ext uri="{BB962C8B-B14F-4D97-AF65-F5344CB8AC3E}">
        <p14:creationId xmlns:p14="http://schemas.microsoft.com/office/powerpoint/2010/main" val="315935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DF - Acc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F19A5F-38DB-4FBD-A5A3-CF1C1F11FF7F}"/>
              </a:ext>
            </a:extLst>
          </p:cNvPr>
          <p:cNvSpPr>
            <a:spLocks noGrp="1"/>
          </p:cNvSpPr>
          <p:nvPr>
            <p:ph type="pic" sz="quarter" idx="15"/>
          </p:nvPr>
        </p:nvSpPr>
        <p:spPr>
          <a:xfrm>
            <a:off x="0" y="0"/>
            <a:ext cx="12192000" cy="6857999"/>
          </a:xfrm>
        </p:spPr>
        <p:txBody>
          <a:bodyPr/>
          <a:lstStyle/>
          <a:p>
            <a:endParaRPr lang="en-US"/>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5" name="Espace réservé du texte 6">
            <a:extLst>
              <a:ext uri="{FF2B5EF4-FFF2-40B4-BE49-F238E27FC236}">
                <a16:creationId xmlns:a16="http://schemas.microsoft.com/office/drawing/2014/main" id="{A46925A7-6B18-4CC2-B644-B3D767DE1707}"/>
              </a:ext>
            </a:extLst>
          </p:cNvPr>
          <p:cNvSpPr>
            <a:spLocks noGrp="1"/>
          </p:cNvSpPr>
          <p:nvPr>
            <p:ph type="body" sz="quarter" idx="14" hasCustomPrompt="1"/>
          </p:nvPr>
        </p:nvSpPr>
        <p:spPr>
          <a:xfrm>
            <a:off x="320040" y="2002537"/>
            <a:ext cx="5010912" cy="3758183"/>
          </a:xfrm>
          <a:prstGeom prst="rect">
            <a:avLst/>
          </a:prstGeom>
          <a:solidFill>
            <a:srgbClr val="FFFFFF"/>
          </a:solidFill>
        </p:spPr>
        <p:txBody>
          <a:bodyPr>
            <a:noAutofit/>
          </a:bodyPr>
          <a:lstStyle>
            <a:lvl1pPr>
              <a:defRPr sz="1600" b="0" i="0" u="none">
                <a:solidFill>
                  <a:schemeClr val="tx1"/>
                </a:solidFill>
              </a:defRPr>
            </a:lvl1pPr>
          </a:lstStyle>
          <a:p>
            <a:pPr lvl="0"/>
            <a:r>
              <a:rPr lang="en-US" noProof="0"/>
              <a:t>Text</a:t>
            </a:r>
          </a:p>
        </p:txBody>
      </p:sp>
      <p:sp>
        <p:nvSpPr>
          <p:cNvPr id="16" name="Title 1">
            <a:extLst>
              <a:ext uri="{FF2B5EF4-FFF2-40B4-BE49-F238E27FC236}">
                <a16:creationId xmlns:a16="http://schemas.microsoft.com/office/drawing/2014/main" id="{D0F6A373-3C55-4F6D-B175-13E5AC34BC83}"/>
              </a:ext>
            </a:extLst>
          </p:cNvPr>
          <p:cNvSpPr>
            <a:spLocks noGrp="1"/>
          </p:cNvSpPr>
          <p:nvPr>
            <p:ph type="title" hasCustomPrompt="1"/>
          </p:nvPr>
        </p:nvSpPr>
        <p:spPr>
          <a:xfrm>
            <a:off x="320040" y="1097280"/>
            <a:ext cx="5010912" cy="813816"/>
          </a:xfrm>
          <a:solidFill>
            <a:srgbClr val="FFFFFF"/>
          </a:solidFill>
        </p:spPr>
        <p:txBody>
          <a:bodyPr anchor="ctr" anchorCtr="0">
            <a:noAutofit/>
          </a:bodyPr>
          <a:lstStyle>
            <a:lvl1pPr algn="ctr">
              <a:defRPr sz="2000"/>
            </a:lvl1pPr>
          </a:lstStyle>
          <a:p>
            <a:r>
              <a:rPr lang="en-US"/>
              <a:t>Title</a:t>
            </a:r>
          </a:p>
        </p:txBody>
      </p:sp>
      <p:sp>
        <p:nvSpPr>
          <p:cNvPr id="5" name="Content Placeholder 4">
            <a:extLst>
              <a:ext uri="{FF2B5EF4-FFF2-40B4-BE49-F238E27FC236}">
                <a16:creationId xmlns:a16="http://schemas.microsoft.com/office/drawing/2014/main" id="{BED1A54E-3E1B-4F97-8AB0-BFE9EDC0F68C}"/>
              </a:ext>
            </a:extLst>
          </p:cNvPr>
          <p:cNvSpPr>
            <a:spLocks noGrp="1"/>
          </p:cNvSpPr>
          <p:nvPr>
            <p:ph sz="quarter" idx="16"/>
          </p:nvPr>
        </p:nvSpPr>
        <p:spPr>
          <a:xfrm>
            <a:off x="5653088" y="320040"/>
            <a:ext cx="6218237" cy="621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38049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DF - Cover (Business Data Factory)">
    <p:spTree>
      <p:nvGrpSpPr>
        <p:cNvPr id="1" name=""/>
        <p:cNvGrpSpPr/>
        <p:nvPr/>
      </p:nvGrpSpPr>
      <p:grpSpPr>
        <a:xfrm>
          <a:off x="0" y="0"/>
          <a:ext cx="0" cy="0"/>
          <a:chOff x="0" y="0"/>
          <a:chExt cx="0" cy="0"/>
        </a:xfrm>
      </p:grpSpPr>
      <p:pic>
        <p:nvPicPr>
          <p:cNvPr id="9" name="Espace réservé pour une image  5">
            <a:extLst>
              <a:ext uri="{FF2B5EF4-FFF2-40B4-BE49-F238E27FC236}">
                <a16:creationId xmlns:a16="http://schemas.microsoft.com/office/drawing/2014/main" id="{7CA707E7-3519-436B-A1F0-969256882EC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7688"/>
          <a:stretch/>
        </p:blipFill>
        <p:spPr>
          <a:xfrm>
            <a:off x="0" y="-13125"/>
            <a:ext cx="12192000" cy="6884250"/>
          </a:xfrm>
          <a:prstGeom prst="rect">
            <a:avLst/>
          </a:prstGeom>
        </p:spPr>
      </p:pic>
      <p:sp>
        <p:nvSpPr>
          <p:cNvPr id="11" name="Rectangle 10">
            <a:extLst>
              <a:ext uri="{FF2B5EF4-FFF2-40B4-BE49-F238E27FC236}">
                <a16:creationId xmlns:a16="http://schemas.microsoft.com/office/drawing/2014/main" id="{8F8236C5-D488-4DAD-9D07-DA8F57B6F1B4}"/>
              </a:ext>
            </a:extLst>
          </p:cNvPr>
          <p:cNvSpPr/>
          <p:nvPr userDrawn="1"/>
        </p:nvSpPr>
        <p:spPr>
          <a:xfrm>
            <a:off x="0" y="-13125"/>
            <a:ext cx="12192000" cy="688425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Text&#10;&#10;Description automatically generated">
            <a:extLst>
              <a:ext uri="{FF2B5EF4-FFF2-40B4-BE49-F238E27FC236}">
                <a16:creationId xmlns:a16="http://schemas.microsoft.com/office/drawing/2014/main" id="{10AEEF2F-4C92-402A-AFA8-D34C5152475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479940" y="1837446"/>
            <a:ext cx="7232121" cy="3183109"/>
          </a:xfrm>
          <a:prstGeom prst="rect">
            <a:avLst/>
          </a:prstGeom>
        </p:spPr>
      </p:pic>
      <p:pic>
        <p:nvPicPr>
          <p:cNvPr id="6" name="Image 14" descr="Une image contenant texte&#10;&#10;Description générée automatiquement">
            <a:extLst>
              <a:ext uri="{FF2B5EF4-FFF2-40B4-BE49-F238E27FC236}">
                <a16:creationId xmlns:a16="http://schemas.microsoft.com/office/drawing/2014/main" id="{B4D4E1C3-04C7-403C-B714-79AA6B860D17}"/>
              </a:ext>
            </a:extLst>
          </p:cNvPr>
          <p:cNvPicPr>
            <a:picLocks noChangeAspect="1"/>
          </p:cNvPicPr>
          <p:nvPr userDrawn="1"/>
        </p:nvPicPr>
        <p:blipFill>
          <a:blip r:embed="rId4"/>
          <a:stretch>
            <a:fillRect/>
          </a:stretch>
        </p:blipFill>
        <p:spPr>
          <a:xfrm>
            <a:off x="407980" y="407981"/>
            <a:ext cx="806117" cy="271393"/>
          </a:xfrm>
          <a:prstGeom prst="rect">
            <a:avLst/>
          </a:prstGeom>
        </p:spPr>
      </p:pic>
    </p:spTree>
    <p:extLst>
      <p:ext uri="{BB962C8B-B14F-4D97-AF65-F5344CB8AC3E}">
        <p14:creationId xmlns:p14="http://schemas.microsoft.com/office/powerpoint/2010/main" val="36023297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DF - Cover (Data Governance)">
    <p:spTree>
      <p:nvGrpSpPr>
        <p:cNvPr id="1" name=""/>
        <p:cNvGrpSpPr/>
        <p:nvPr/>
      </p:nvGrpSpPr>
      <p:grpSpPr>
        <a:xfrm>
          <a:off x="0" y="0"/>
          <a:ext cx="0" cy="0"/>
          <a:chOff x="0" y="0"/>
          <a:chExt cx="0" cy="0"/>
        </a:xfrm>
      </p:grpSpPr>
      <p:pic>
        <p:nvPicPr>
          <p:cNvPr id="17" name="Espace réservé pour une image  5">
            <a:extLst>
              <a:ext uri="{FF2B5EF4-FFF2-40B4-BE49-F238E27FC236}">
                <a16:creationId xmlns:a16="http://schemas.microsoft.com/office/drawing/2014/main" id="{001CF099-C688-47D3-8F15-F284A2E47D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8033"/>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C0869E78-4226-4223-B4EC-84A112A50FC8}"/>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ight Triangle 5">
            <a:extLst>
              <a:ext uri="{FF2B5EF4-FFF2-40B4-BE49-F238E27FC236}">
                <a16:creationId xmlns:a16="http://schemas.microsoft.com/office/drawing/2014/main" id="{45780485-9851-48B1-97FB-5DC6DC29D9CA}"/>
              </a:ext>
            </a:extLst>
          </p:cNvPr>
          <p:cNvSpPr/>
          <p:nvPr userDrawn="1"/>
        </p:nvSpPr>
        <p:spPr>
          <a:xfrm>
            <a:off x="4005349" y="0"/>
            <a:ext cx="418130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FB8BA4-6AF5-4E08-A59F-0F27154FC0E4}"/>
              </a:ext>
            </a:extLst>
          </p:cNvPr>
          <p:cNvSpPr/>
          <p:nvPr userDrawn="1"/>
        </p:nvSpPr>
        <p:spPr>
          <a:xfrm>
            <a:off x="0" y="0"/>
            <a:ext cx="40053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grpSp>
        <p:nvGrpSpPr>
          <p:cNvPr id="26" name="Group 25">
            <a:extLst>
              <a:ext uri="{FF2B5EF4-FFF2-40B4-BE49-F238E27FC236}">
                <a16:creationId xmlns:a16="http://schemas.microsoft.com/office/drawing/2014/main" id="{0DAC176B-093D-4D62-B922-159C642A4982}"/>
              </a:ext>
            </a:extLst>
          </p:cNvPr>
          <p:cNvGrpSpPr/>
          <p:nvPr userDrawn="1"/>
        </p:nvGrpSpPr>
        <p:grpSpPr>
          <a:xfrm>
            <a:off x="957349" y="2234863"/>
            <a:ext cx="4181302" cy="2388274"/>
            <a:chOff x="914400" y="2181515"/>
            <a:chExt cx="4181302" cy="2388274"/>
          </a:xfrm>
        </p:grpSpPr>
        <p:pic>
          <p:nvPicPr>
            <p:cNvPr id="8" name="Content Placeholder 32">
              <a:extLst>
                <a:ext uri="{FF2B5EF4-FFF2-40B4-BE49-F238E27FC236}">
                  <a16:creationId xmlns:a16="http://schemas.microsoft.com/office/drawing/2014/main" id="{FD9BB84B-EC3C-44AE-9B38-1F4DE456A0A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92" b="35864"/>
            <a:stretch/>
          </p:blipFill>
          <p:spPr>
            <a:xfrm>
              <a:off x="1758748" y="2181515"/>
              <a:ext cx="2492606" cy="1582770"/>
            </a:xfrm>
            <a:prstGeom prst="rect">
              <a:avLst/>
            </a:prstGeom>
          </p:spPr>
        </p:pic>
        <p:sp>
          <p:nvSpPr>
            <p:cNvPr id="2" name="TextBox 1">
              <a:extLst>
                <a:ext uri="{FF2B5EF4-FFF2-40B4-BE49-F238E27FC236}">
                  <a16:creationId xmlns:a16="http://schemas.microsoft.com/office/drawing/2014/main" id="{B48FD655-6F9B-4705-B926-342E754579CE}"/>
                </a:ext>
              </a:extLst>
            </p:cNvPr>
            <p:cNvSpPr txBox="1"/>
            <p:nvPr userDrawn="1"/>
          </p:nvSpPr>
          <p:spPr>
            <a:xfrm>
              <a:off x="914400" y="3901914"/>
              <a:ext cx="4181302" cy="667875"/>
            </a:xfrm>
            <a:prstGeom prst="rect">
              <a:avLst/>
            </a:prstGeom>
          </p:spPr>
          <p:txBody>
            <a:bodyPr vert="horz" lIns="91440" tIns="45720" rIns="91440" bIns="45720" rtlCol="0" anchor="t">
              <a:spAutoFit/>
            </a:bodyPr>
            <a:lstStyle>
              <a:lvl1pPr lvl="0" indent="0" algn="ctr">
                <a:lnSpc>
                  <a:spcPct val="90000"/>
                </a:lnSpc>
                <a:spcBef>
                  <a:spcPts val="1000"/>
                </a:spcBef>
                <a:buFont typeface="Arial" panose="020B0604020202020204" pitchFamily="34" charset="0"/>
                <a:buNone/>
                <a:defRPr sz="2400" cap="all" spc="300" baseline="0">
                  <a:latin typeface="Gotham Book" panose="02000604040000020004" pitchFamily="2" charset="0"/>
                  <a:cs typeface="Gotham Bold" pitchFamily="2" charset="0"/>
                </a:defRPr>
              </a:lvl1pPr>
            </a:lstStyle>
            <a:p>
              <a:pPr lvl="0">
                <a:spcBef>
                  <a:spcPts val="600"/>
                </a:spcBef>
              </a:pPr>
              <a:r>
                <a:rPr lang="en-US" sz="2000" baseline="0">
                  <a:latin typeface="+mj-lt"/>
                </a:rPr>
                <a:t>Data Governance</a:t>
              </a:r>
            </a:p>
            <a:p>
              <a:pPr lvl="0">
                <a:spcBef>
                  <a:spcPts val="600"/>
                </a:spcBef>
              </a:pPr>
              <a:r>
                <a:rPr lang="en-US" sz="1600" i="1" cap="none" spc="50" baseline="0">
                  <a:latin typeface="+mj-lt"/>
                </a:rPr>
                <a:t>“Making your data S.M.A.R.T.*”</a:t>
              </a:r>
            </a:p>
          </p:txBody>
        </p:sp>
      </p:grpSp>
      <p:sp>
        <p:nvSpPr>
          <p:cNvPr id="3" name="Rectangle 2">
            <a:extLst>
              <a:ext uri="{FF2B5EF4-FFF2-40B4-BE49-F238E27FC236}">
                <a16:creationId xmlns:a16="http://schemas.microsoft.com/office/drawing/2014/main" id="{15903585-ED22-46D5-84AE-C5DF5AABE009}"/>
              </a:ext>
            </a:extLst>
          </p:cNvPr>
          <p:cNvSpPr/>
          <p:nvPr userDrawn="1"/>
        </p:nvSpPr>
        <p:spPr>
          <a:xfrm>
            <a:off x="411479" y="6309360"/>
            <a:ext cx="7164978" cy="184666"/>
          </a:xfrm>
          <a:prstGeom prst="rect">
            <a:avLst/>
          </a:prstGeom>
        </p:spPr>
        <p:txBody>
          <a:bodyPr vert="horz" wrap="square" lIns="0" tIns="0" rIns="0" bIns="0" rtlCol="0" anchor="b">
            <a:spAutoFit/>
          </a:bodyPr>
          <a:lstStyle/>
          <a:p>
            <a:pPr lvl="0" algn="l"/>
            <a:r>
              <a:rPr lang="en-US" sz="1200" spc="40" baseline="0">
                <a:solidFill>
                  <a:schemeClr val="tx1">
                    <a:tint val="75000"/>
                  </a:schemeClr>
                </a:solidFill>
                <a:latin typeface="+mj-lt"/>
                <a:cs typeface="+mj-cs"/>
              </a:rPr>
              <a:t>*Data that are Safe, Made on purpose, of Appropriate quality, Ready-to-use, and Thoroughly documented.</a:t>
            </a:r>
          </a:p>
        </p:txBody>
      </p:sp>
      <p:pic>
        <p:nvPicPr>
          <p:cNvPr id="10" name="Picture 9" descr="Text&#10;&#10;Description automatically generated">
            <a:extLst>
              <a:ext uri="{FF2B5EF4-FFF2-40B4-BE49-F238E27FC236}">
                <a16:creationId xmlns:a16="http://schemas.microsoft.com/office/drawing/2014/main" id="{F32391F4-0259-435E-8547-3343F0728DF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7663282" y="2775761"/>
            <a:ext cx="2968361" cy="1306479"/>
          </a:xfrm>
          <a:prstGeom prst="rect">
            <a:avLst/>
          </a:prstGeom>
        </p:spPr>
      </p:pic>
      <p:pic>
        <p:nvPicPr>
          <p:cNvPr id="16" name="Image 14" descr="Une image contenant texte&#10;&#10;Description générée automatiquement">
            <a:extLst>
              <a:ext uri="{FF2B5EF4-FFF2-40B4-BE49-F238E27FC236}">
                <a16:creationId xmlns:a16="http://schemas.microsoft.com/office/drawing/2014/main" id="{9F09E15F-F0EB-4401-99CB-57B22FB5F92A}"/>
              </a:ext>
            </a:extLst>
          </p:cNvPr>
          <p:cNvPicPr>
            <a:picLocks noChangeAspect="1"/>
          </p:cNvPicPr>
          <p:nvPr userDrawn="1"/>
        </p:nvPicPr>
        <p:blipFill>
          <a:blip r:embed="rId5"/>
          <a:stretch>
            <a:fillRect/>
          </a:stretch>
        </p:blipFill>
        <p:spPr>
          <a:xfrm>
            <a:off x="407980" y="407981"/>
            <a:ext cx="806117" cy="271393"/>
          </a:xfrm>
          <a:prstGeom prst="rect">
            <a:avLst/>
          </a:prstGeom>
        </p:spPr>
      </p:pic>
    </p:spTree>
    <p:extLst>
      <p:ext uri="{BB962C8B-B14F-4D97-AF65-F5344CB8AC3E}">
        <p14:creationId xmlns:p14="http://schemas.microsoft.com/office/powerpoint/2010/main" val="27801484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DF - Cover (Chapter)">
    <p:spTree>
      <p:nvGrpSpPr>
        <p:cNvPr id="1" name=""/>
        <p:cNvGrpSpPr/>
        <p:nvPr/>
      </p:nvGrpSpPr>
      <p:grpSpPr>
        <a:xfrm>
          <a:off x="0" y="0"/>
          <a:ext cx="0" cy="0"/>
          <a:chOff x="0" y="0"/>
          <a:chExt cx="0" cy="0"/>
        </a:xfrm>
      </p:grpSpPr>
      <p:pic>
        <p:nvPicPr>
          <p:cNvPr id="7" name="Picture 6" descr="A building with a sign on it&#10;&#10;Description automatically generated">
            <a:extLst>
              <a:ext uri="{FF2B5EF4-FFF2-40B4-BE49-F238E27FC236}">
                <a16:creationId xmlns:a16="http://schemas.microsoft.com/office/drawing/2014/main" id="{761AAD9E-C612-CBBE-3B61-BB00AA9E030F}"/>
              </a:ext>
            </a:extLst>
          </p:cNvPr>
          <p:cNvPicPr>
            <a:picLocks noChangeAspect="1"/>
          </p:cNvPicPr>
          <p:nvPr userDrawn="1"/>
        </p:nvPicPr>
        <p:blipFill>
          <a:blip r:embed="rId2"/>
          <a:stretch>
            <a:fillRect/>
          </a:stretch>
        </p:blipFill>
        <p:spPr>
          <a:xfrm>
            <a:off x="0" y="-138540"/>
            <a:ext cx="12209255" cy="7698509"/>
          </a:xfrm>
          <a:prstGeom prst="rect">
            <a:avLst/>
          </a:prstGeom>
        </p:spPr>
      </p:pic>
      <p:sp>
        <p:nvSpPr>
          <p:cNvPr id="2" name="Title 1">
            <a:extLst>
              <a:ext uri="{FF2B5EF4-FFF2-40B4-BE49-F238E27FC236}">
                <a16:creationId xmlns:a16="http://schemas.microsoft.com/office/drawing/2014/main" id="{778BAAA2-307D-46E7-9F6B-2197E73B5724}"/>
              </a:ext>
            </a:extLst>
          </p:cNvPr>
          <p:cNvSpPr>
            <a:spLocks noGrp="1"/>
          </p:cNvSpPr>
          <p:nvPr>
            <p:ph type="title" hasCustomPrompt="1"/>
          </p:nvPr>
        </p:nvSpPr>
        <p:spPr>
          <a:xfrm>
            <a:off x="2639568" y="4632662"/>
            <a:ext cx="6912864" cy="424732"/>
          </a:xfrm>
        </p:spPr>
        <p:txBody>
          <a:bodyPr/>
          <a:lstStyle>
            <a:lvl1pPr>
              <a:defRPr sz="2400">
                <a:solidFill>
                  <a:schemeClr val="bg1"/>
                </a:solidFill>
              </a:defRPr>
            </a:lvl1pPr>
          </a:lstStyle>
          <a:p>
            <a:r>
              <a:rPr lang="en-US" dirty="0"/>
              <a:t>Chapter Title</a:t>
            </a:r>
          </a:p>
        </p:txBody>
      </p:sp>
      <p:sp>
        <p:nvSpPr>
          <p:cNvPr id="6" name="Espace réservé du texte 14">
            <a:extLst>
              <a:ext uri="{FF2B5EF4-FFF2-40B4-BE49-F238E27FC236}">
                <a16:creationId xmlns:a16="http://schemas.microsoft.com/office/drawing/2014/main" id="{83E9CE4C-33B5-4459-9FBE-51959927CF8B}"/>
              </a:ext>
            </a:extLst>
          </p:cNvPr>
          <p:cNvSpPr>
            <a:spLocks noGrp="1"/>
          </p:cNvSpPr>
          <p:nvPr>
            <p:ph type="body" sz="quarter" idx="11" hasCustomPrompt="1"/>
          </p:nvPr>
        </p:nvSpPr>
        <p:spPr>
          <a:xfrm>
            <a:off x="2639008" y="5180837"/>
            <a:ext cx="6913984" cy="400110"/>
          </a:xfrm>
        </p:spPr>
        <p:txBody>
          <a:bodyPr wrap="square" anchor="ctr" anchorCtr="0">
            <a:spAutoFit/>
          </a:bodyPr>
          <a:lstStyle>
            <a:lvl1pPr marL="0" indent="0" algn="ctr">
              <a:buNone/>
              <a:defRPr sz="2000" b="0" i="0" cap="all" spc="300" baseline="0">
                <a:solidFill>
                  <a:schemeClr val="bg1"/>
                </a:solidFill>
                <a:latin typeface="+mj-lt"/>
              </a:defRPr>
            </a:lvl1pPr>
          </a:lstStyle>
          <a:p>
            <a:pPr lvl="0"/>
            <a:r>
              <a:rPr lang="en-US" noProof="0" dirty="0"/>
              <a:t>Subtitle</a:t>
            </a:r>
          </a:p>
        </p:txBody>
      </p:sp>
    </p:spTree>
    <p:extLst>
      <p:ext uri="{BB962C8B-B14F-4D97-AF65-F5344CB8AC3E}">
        <p14:creationId xmlns:p14="http://schemas.microsoft.com/office/powerpoint/2010/main" val="21629229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DF - Table of Conten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0F766EC-E7D2-4383-85E0-8E6EBCD733D7}"/>
              </a:ext>
            </a:extLst>
          </p:cNvPr>
          <p:cNvSpPr>
            <a:spLocks noGrp="1"/>
          </p:cNvSpPr>
          <p:nvPr>
            <p:ph type="body" sz="quarter" idx="23" hasCustomPrompt="1"/>
          </p:nvPr>
        </p:nvSpPr>
        <p:spPr>
          <a:xfrm>
            <a:off x="6301738" y="2002536"/>
            <a:ext cx="5047488" cy="4014216"/>
          </a:xfrm>
        </p:spPr>
        <p:txBody>
          <a:bodyPr vert="horz" lIns="91440" tIns="45720" rIns="91440" bIns="45720" rtlCol="0">
            <a:normAutofit/>
          </a:bodyPr>
          <a:lstStyle>
            <a:lvl1pPr marL="0" indent="0" algn="l">
              <a:spcBef>
                <a:spcPts val="1200"/>
              </a:spcBef>
              <a:spcAft>
                <a:spcPts val="1200"/>
              </a:spcAft>
              <a:buNone/>
              <a:defRPr lang="en-US" sz="1600" smtClean="0"/>
            </a:lvl1pPr>
            <a:lvl2pPr>
              <a:defRPr lang="en-US" sz="1400" smtClean="0"/>
            </a:lvl2pPr>
            <a:lvl3pPr>
              <a:defRPr lang="en-US" sz="1200" smtClean="0"/>
            </a:lvl3pPr>
            <a:lvl4pPr>
              <a:defRPr lang="en-US" sz="1100" smtClean="0"/>
            </a:lvl4pPr>
            <a:lvl5pPr>
              <a:defRPr lang="en-US" sz="1100"/>
            </a:lvl5pPr>
          </a:lstStyle>
          <a:p>
            <a:pPr marL="228600" lvl="0" indent="-228600">
              <a:spcBef>
                <a:spcPts val="1200"/>
              </a:spcBef>
              <a:spcAft>
                <a:spcPts val="1200"/>
              </a:spcAft>
            </a:pPr>
            <a:r>
              <a:rPr lang="en-US"/>
              <a:t>Introduction</a:t>
            </a:r>
          </a:p>
        </p:txBody>
      </p:sp>
      <p:sp>
        <p:nvSpPr>
          <p:cNvPr id="10" name="Text Placeholder 9">
            <a:extLst>
              <a:ext uri="{FF2B5EF4-FFF2-40B4-BE49-F238E27FC236}">
                <a16:creationId xmlns:a16="http://schemas.microsoft.com/office/drawing/2014/main" id="{E55D885B-95BB-4604-B60B-1D2BCB246BB4}"/>
              </a:ext>
            </a:extLst>
          </p:cNvPr>
          <p:cNvSpPr>
            <a:spLocks noGrp="1"/>
          </p:cNvSpPr>
          <p:nvPr>
            <p:ph type="body" sz="quarter" idx="22" hasCustomPrompt="1"/>
          </p:nvPr>
        </p:nvSpPr>
        <p:spPr>
          <a:xfrm>
            <a:off x="841248" y="2002536"/>
            <a:ext cx="5045594" cy="4014216"/>
          </a:xfrm>
        </p:spPr>
        <p:txBody>
          <a:bodyPr vert="horz" lIns="91440" tIns="45720" rIns="91440" bIns="45720" rtlCol="0">
            <a:normAutofit/>
          </a:bodyPr>
          <a:lstStyle>
            <a:lvl1pPr marL="0" indent="0" algn="r">
              <a:spcBef>
                <a:spcPts val="1200"/>
              </a:spcBef>
              <a:spcAft>
                <a:spcPts val="1200"/>
              </a:spcAft>
              <a:buNone/>
              <a:defRPr lang="en-US" sz="1600" smtClean="0">
                <a:solidFill>
                  <a:srgbClr val="898989"/>
                </a:solidFill>
              </a:defRPr>
            </a:lvl1pPr>
            <a:lvl2pPr>
              <a:defRPr lang="en-US" sz="1400" smtClean="0">
                <a:solidFill>
                  <a:srgbClr val="898989"/>
                </a:solidFill>
              </a:defRPr>
            </a:lvl2pPr>
            <a:lvl3pPr>
              <a:defRPr lang="en-US" sz="1200" smtClean="0">
                <a:solidFill>
                  <a:srgbClr val="898989"/>
                </a:solidFill>
              </a:defRPr>
            </a:lvl3pPr>
            <a:lvl4pPr>
              <a:defRPr lang="en-US" sz="1100" smtClean="0">
                <a:solidFill>
                  <a:srgbClr val="898989"/>
                </a:solidFill>
              </a:defRPr>
            </a:lvl4pPr>
            <a:lvl5pPr>
              <a:defRPr lang="en-US" sz="1100">
                <a:solidFill>
                  <a:srgbClr val="898989"/>
                </a:solidFill>
              </a:defRPr>
            </a:lvl5pPr>
          </a:lstStyle>
          <a:p>
            <a:pPr marL="228600" lvl="0" indent="-228600" algn="r">
              <a:spcBef>
                <a:spcPts val="1200"/>
              </a:spcBef>
              <a:spcAft>
                <a:spcPts val="1200"/>
              </a:spcAft>
            </a:pPr>
            <a:r>
              <a:rPr lang="en-US"/>
              <a:t>1</a:t>
            </a: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hasCustomPrompt="1"/>
          </p:nvPr>
        </p:nvSpPr>
        <p:spPr/>
        <p:txBody>
          <a:bodyPr/>
          <a:lstStyle>
            <a:lvl1pPr>
              <a:defRPr/>
            </a:lvl1pPr>
          </a:lstStyle>
          <a:p>
            <a:r>
              <a:rPr lang="en-US"/>
              <a:t>Table of Contents</a:t>
            </a:r>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6904336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DF - Content with 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838200" y="1626737"/>
            <a:ext cx="10515600" cy="439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33DBD359-89D8-4B96-8FC1-F4AE7990755D}"/>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cxnSp>
        <p:nvCxnSpPr>
          <p:cNvPr id="7" name="Straight Connector 6">
            <a:extLst>
              <a:ext uri="{FF2B5EF4-FFF2-40B4-BE49-F238E27FC236}">
                <a16:creationId xmlns:a16="http://schemas.microsoft.com/office/drawing/2014/main" id="{D871A132-779C-4744-AAAC-50666AC767A8}"/>
              </a:ext>
            </a:extLst>
          </p:cNvPr>
          <p:cNvCxnSpPr/>
          <p:nvPr userDrawn="1"/>
        </p:nvCxnSpPr>
        <p:spPr>
          <a:xfrm>
            <a:off x="3581400" y="6858000"/>
            <a:ext cx="105591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1991DA1-6D7E-4029-8851-652DB3915060}"/>
              </a:ext>
            </a:extLst>
          </p:cNvPr>
          <p:cNvSpPr>
            <a:spLocks noGrp="1"/>
          </p:cNvSpPr>
          <p:nvPr>
            <p:ph type="title"/>
          </p:nvPr>
        </p:nvSpPr>
        <p:spPr/>
        <p:txBody>
          <a:bodyPr/>
          <a:lstStyle>
            <a:lvl1pPr>
              <a:defRPr/>
            </a:lvl1pPr>
          </a:lstStyle>
          <a:p>
            <a:endParaRPr lang="en-US"/>
          </a:p>
        </p:txBody>
      </p:sp>
      <p:sp>
        <p:nvSpPr>
          <p:cNvPr id="5" name="Slide Number Placeholder 4">
            <a:extLst>
              <a:ext uri="{FF2B5EF4-FFF2-40B4-BE49-F238E27FC236}">
                <a16:creationId xmlns:a16="http://schemas.microsoft.com/office/drawing/2014/main" id="{A1B783D3-2AB8-4F2E-8343-514FE0D58483}"/>
              </a:ext>
            </a:extLst>
          </p:cNvPr>
          <p:cNvSpPr>
            <a:spLocks noGrp="1"/>
          </p:cNvSpPr>
          <p:nvPr>
            <p:ph type="sldNum" sz="quarter" idx="16"/>
          </p:nvPr>
        </p:nvSpPr>
        <p:spPr/>
        <p:txBody>
          <a:bodyPr/>
          <a:lstStyle/>
          <a:p>
            <a:fld id="{4C34ABA1-E7F5-DD41-B6C0-FB7508B6DE4E}" type="slidenum">
              <a:rPr lang="en-US" smtClean="0"/>
              <a:pPr/>
              <a:t>‹#›</a:t>
            </a:fld>
            <a:endParaRPr lang="en-US" dirty="0"/>
          </a:p>
        </p:txBody>
      </p:sp>
      <p:pic>
        <p:nvPicPr>
          <p:cNvPr id="10" name="Picture 9" descr="A blue and white logo&#10;&#10;Description automatically generated">
            <a:extLst>
              <a:ext uri="{FF2B5EF4-FFF2-40B4-BE49-F238E27FC236}">
                <a16:creationId xmlns:a16="http://schemas.microsoft.com/office/drawing/2014/main" id="{C4669E90-DABE-A82C-9C2C-868A88947529}"/>
              </a:ext>
            </a:extLst>
          </p:cNvPr>
          <p:cNvPicPr>
            <a:picLocks noChangeAspect="1"/>
          </p:cNvPicPr>
          <p:nvPr userDrawn="1"/>
        </p:nvPicPr>
        <p:blipFill>
          <a:blip r:embed="rId2"/>
          <a:stretch>
            <a:fillRect/>
          </a:stretch>
        </p:blipFill>
        <p:spPr>
          <a:xfrm>
            <a:off x="0" y="7162"/>
            <a:ext cx="1729798" cy="677416"/>
          </a:xfrm>
          <a:prstGeom prst="rect">
            <a:avLst/>
          </a:prstGeom>
        </p:spPr>
      </p:pic>
      <p:sp>
        <p:nvSpPr>
          <p:cNvPr id="11" name="TextBox 10">
            <a:extLst>
              <a:ext uri="{FF2B5EF4-FFF2-40B4-BE49-F238E27FC236}">
                <a16:creationId xmlns:a16="http://schemas.microsoft.com/office/drawing/2014/main" id="{1EEE4B46-7999-9187-E01B-86FCDF9AEBD8}"/>
              </a:ext>
            </a:extLst>
          </p:cNvPr>
          <p:cNvSpPr txBox="1"/>
          <p:nvPr userDrawn="1"/>
        </p:nvSpPr>
        <p:spPr>
          <a:xfrm>
            <a:off x="3453770" y="6566285"/>
            <a:ext cx="5284460"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rPr>
              <a:t>We use Machine Learning and Data Science to make sport accessible to the many.</a:t>
            </a:r>
          </a:p>
          <a:p>
            <a:endParaRPr lang="en-US" dirty="0"/>
          </a:p>
        </p:txBody>
      </p:sp>
    </p:spTree>
    <p:extLst>
      <p:ext uri="{BB962C8B-B14F-4D97-AF65-F5344CB8AC3E}">
        <p14:creationId xmlns:p14="http://schemas.microsoft.com/office/powerpoint/2010/main" val="2828717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DF - Content with Title and Sub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0" name="Text Placeholder 9">
            <a:extLst>
              <a:ext uri="{FF2B5EF4-FFF2-40B4-BE49-F238E27FC236}">
                <a16:creationId xmlns:a16="http://schemas.microsoft.com/office/drawing/2014/main" id="{DC5DD972-C1C2-413E-9A4B-BAE6E56ED404}"/>
              </a:ext>
            </a:extLst>
          </p:cNvPr>
          <p:cNvSpPr>
            <a:spLocks noGrp="1"/>
          </p:cNvSpPr>
          <p:nvPr>
            <p:ph type="body" sz="quarter" idx="14" hasCustomPrompt="1"/>
          </p:nvPr>
        </p:nvSpPr>
        <p:spPr>
          <a:xfrm>
            <a:off x="838200" y="1627632"/>
            <a:ext cx="10515600" cy="286232"/>
          </a:xfrm>
        </p:spPr>
        <p:txBody>
          <a:bodyPr vert="horz" lIns="91440" tIns="45720" rIns="91440" bIns="45720" rtlCol="0" anchor="t">
            <a:noAutofit/>
          </a:bodyPr>
          <a:lstStyle>
            <a:lvl1pPr marL="0" indent="0" algn="ctr">
              <a:buNone/>
              <a:defRPr lang="en-US" sz="1400" cap="all" spc="300" baseline="0" dirty="0">
                <a:latin typeface="+mj-lt"/>
                <a:cs typeface="+mj-cs"/>
              </a:defRPr>
            </a:lvl1pPr>
          </a:lstStyle>
          <a:p>
            <a:pPr marL="228600" lvl="0" indent="-228600" algn="ctr"/>
            <a:r>
              <a:rPr lang="en-US"/>
              <a:t>Subtitle</a:t>
            </a:r>
          </a:p>
        </p:txBody>
      </p:sp>
      <p:sp>
        <p:nvSpPr>
          <p:cNvPr id="11" name="Rectangle 10">
            <a:extLst>
              <a:ext uri="{FF2B5EF4-FFF2-40B4-BE49-F238E27FC236}">
                <a16:creationId xmlns:a16="http://schemas.microsoft.com/office/drawing/2014/main" id="{B489218F-BCF5-473F-8BF4-272487F25D64}"/>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6F0A666-8987-42E4-88E6-B47006603E0B}"/>
              </a:ext>
            </a:extLst>
          </p:cNvPr>
          <p:cNvSpPr>
            <a:spLocks noGrp="1"/>
          </p:cNvSpPr>
          <p:nvPr>
            <p:ph type="title"/>
          </p:nvPr>
        </p:nvSpPr>
        <p:spPr/>
        <p:txBody>
          <a:bodyPr/>
          <a:lstStyle/>
          <a:p>
            <a:endParaRPr lang="en-US"/>
          </a:p>
        </p:txBody>
      </p:sp>
      <p:sp>
        <p:nvSpPr>
          <p:cNvPr id="12" name="Content Placeholder 3">
            <a:extLst>
              <a:ext uri="{FF2B5EF4-FFF2-40B4-BE49-F238E27FC236}">
                <a16:creationId xmlns:a16="http://schemas.microsoft.com/office/drawing/2014/main" id="{D9D908EC-B795-4C60-BCBB-5697922B7443}"/>
              </a:ext>
            </a:extLst>
          </p:cNvPr>
          <p:cNvSpPr>
            <a:spLocks noGrp="1"/>
          </p:cNvSpPr>
          <p:nvPr>
            <p:ph sz="quarter" idx="13"/>
          </p:nvPr>
        </p:nvSpPr>
        <p:spPr>
          <a:xfrm>
            <a:off x="838200" y="2001641"/>
            <a:ext cx="10515600" cy="4015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41C882B-08B5-4E34-A437-7E51B5BA1F33}"/>
              </a:ext>
            </a:extLst>
          </p:cNvPr>
          <p:cNvSpPr>
            <a:spLocks noGrp="1"/>
          </p:cNvSpPr>
          <p:nvPr>
            <p:ph type="dt" sz="half" idx="15"/>
          </p:nvPr>
        </p:nvSpPr>
        <p:spPr/>
        <p:txBody>
          <a:bodyPr/>
          <a:lstStyle/>
          <a:p>
            <a:r>
              <a:rPr lang="en-US"/>
              <a:t>19 July 2021</a:t>
            </a:r>
          </a:p>
        </p:txBody>
      </p:sp>
      <p:sp>
        <p:nvSpPr>
          <p:cNvPr id="4" name="Footer Placeholder 3">
            <a:extLst>
              <a:ext uri="{FF2B5EF4-FFF2-40B4-BE49-F238E27FC236}">
                <a16:creationId xmlns:a16="http://schemas.microsoft.com/office/drawing/2014/main" id="{CAFCC4EC-A892-447C-AE12-47054837F84C}"/>
              </a:ext>
            </a:extLst>
          </p:cNvPr>
          <p:cNvSpPr>
            <a:spLocks noGrp="1"/>
          </p:cNvSpPr>
          <p:nvPr>
            <p:ph type="ftr" sz="quarter" idx="16"/>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C1D10E6-AD65-4792-A55C-1D8B800328C6}"/>
              </a:ext>
            </a:extLst>
          </p:cNvPr>
          <p:cNvSpPr>
            <a:spLocks noGrp="1"/>
          </p:cNvSpPr>
          <p:nvPr>
            <p:ph type="sldNum" sz="quarter" idx="17"/>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21389944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DF - Columns (3)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F99B26A-77B7-4EC6-B518-5704006997DC}"/>
              </a:ext>
            </a:extLst>
          </p:cNvPr>
          <p:cNvSpPr>
            <a:spLocks noGrp="1"/>
          </p:cNvSpPr>
          <p:nvPr>
            <p:ph type="title"/>
          </p:nvPr>
        </p:nvSpPr>
        <p:spPr/>
        <p:txBody>
          <a:bodyPr/>
          <a:lstStyle/>
          <a:p>
            <a:endParaRPr lang="en-US"/>
          </a:p>
        </p:txBody>
      </p:sp>
      <p:sp>
        <p:nvSpPr>
          <p:cNvPr id="16" name="Rectangle 15">
            <a:extLst>
              <a:ext uri="{FF2B5EF4-FFF2-40B4-BE49-F238E27FC236}">
                <a16:creationId xmlns:a16="http://schemas.microsoft.com/office/drawing/2014/main" id="{9B270062-19C5-442B-9287-7B55702C6B82}"/>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02B914F9-4B58-4E53-BF9F-B4FA2D6E6D1E}"/>
              </a:ext>
            </a:extLst>
          </p:cNvPr>
          <p:cNvSpPr>
            <a:spLocks noGrp="1"/>
          </p:cNvSpPr>
          <p:nvPr>
            <p:ph type="dt" sz="half" idx="16"/>
          </p:nvPr>
        </p:nvSpPr>
        <p:spPr/>
        <p:txBody>
          <a:bodyPr/>
          <a:lstStyle/>
          <a:p>
            <a:r>
              <a:rPr lang="en-US"/>
              <a:t>19 July 2021</a:t>
            </a:r>
          </a:p>
        </p:txBody>
      </p:sp>
      <p:sp>
        <p:nvSpPr>
          <p:cNvPr id="5" name="Footer Placeholder 4">
            <a:extLst>
              <a:ext uri="{FF2B5EF4-FFF2-40B4-BE49-F238E27FC236}">
                <a16:creationId xmlns:a16="http://schemas.microsoft.com/office/drawing/2014/main" id="{73B7D2A6-EFD2-4375-AA49-3FDB75863BC8}"/>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A02256-F391-490A-B3DA-03AFE722B8EC}"/>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450707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DF - Columns (3)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3224415"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2" name="Content Placeholder 11">
            <a:extLst>
              <a:ext uri="{FF2B5EF4-FFF2-40B4-BE49-F238E27FC236}">
                <a16:creationId xmlns:a16="http://schemas.microsoft.com/office/drawing/2014/main" id="{D087AD8A-03C2-4DB1-8722-D91A8AF4EE77}"/>
              </a:ext>
            </a:extLst>
          </p:cNvPr>
          <p:cNvSpPr>
            <a:spLocks noGrp="1"/>
          </p:cNvSpPr>
          <p:nvPr>
            <p:ph sz="quarter" idx="17" hasCustomPrompt="1"/>
          </p:nvPr>
        </p:nvSpPr>
        <p:spPr>
          <a:xfrm>
            <a:off x="4480373" y="1627632"/>
            <a:ext cx="3227833"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8122920" y="1627632"/>
            <a:ext cx="3224414"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21675701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DF - Columns (2)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7"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301740"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95E0C490-B8AA-4A4B-B207-01AB037C4F0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434B3142-8300-420D-8B59-6C69F993F7D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E45D7FF-656B-4283-8051-A925E1BAF648}"/>
              </a:ext>
            </a:extLst>
          </p:cNvPr>
          <p:cNvSpPr>
            <a:spLocks noGrp="1"/>
          </p:cNvSpPr>
          <p:nvPr>
            <p:ph type="dt" sz="half" idx="16"/>
          </p:nvPr>
        </p:nvSpPr>
        <p:spPr/>
        <p:txBody>
          <a:bodyPr/>
          <a:lstStyle/>
          <a:p>
            <a:r>
              <a:rPr lang="en-US"/>
              <a:t>19 July 2021</a:t>
            </a:r>
          </a:p>
        </p:txBody>
      </p:sp>
      <p:sp>
        <p:nvSpPr>
          <p:cNvPr id="4" name="Footer Placeholder 3">
            <a:extLst>
              <a:ext uri="{FF2B5EF4-FFF2-40B4-BE49-F238E27FC236}">
                <a16:creationId xmlns:a16="http://schemas.microsoft.com/office/drawing/2014/main" id="{DD8CD5CB-9649-40B1-8DEE-38198DEB857E}"/>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AD493-C81D-49CA-ABBA-354AB61C991B}"/>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62638283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DF - Columns (2)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298323"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5045596"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6298322" y="1627632"/>
            <a:ext cx="5049012"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2" name="Title 1">
            <a:extLst>
              <a:ext uri="{FF2B5EF4-FFF2-40B4-BE49-F238E27FC236}">
                <a16:creationId xmlns:a16="http://schemas.microsoft.com/office/drawing/2014/main" id="{5BE6D107-01F7-4782-8352-DB5B339F7732}"/>
              </a:ext>
            </a:extLst>
          </p:cNvPr>
          <p:cNvSpPr>
            <a:spLocks noGrp="1"/>
          </p:cNvSpPr>
          <p:nvPr>
            <p:ph type="title"/>
          </p:nvPr>
        </p:nvSpPr>
        <p:spPr/>
        <p:txBody>
          <a:bodyPr/>
          <a:lstStyle/>
          <a:p>
            <a:endParaRPr lang="en-US"/>
          </a:p>
        </p:txBody>
      </p:sp>
      <p:sp>
        <p:nvSpPr>
          <p:cNvPr id="17" name="Rectangle 16">
            <a:extLst>
              <a:ext uri="{FF2B5EF4-FFF2-40B4-BE49-F238E27FC236}">
                <a16:creationId xmlns:a16="http://schemas.microsoft.com/office/drawing/2014/main" id="{97D64ADC-C15D-4AE4-BA7F-72F8CBA231E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23787500-95D4-47A1-A024-98D51CFA734C}"/>
              </a:ext>
            </a:extLst>
          </p:cNvPr>
          <p:cNvSpPr>
            <a:spLocks noGrp="1"/>
          </p:cNvSpPr>
          <p:nvPr>
            <p:ph type="dt" sz="half" idx="19"/>
          </p:nvPr>
        </p:nvSpPr>
        <p:spPr/>
        <p:txBody>
          <a:bodyPr/>
          <a:lstStyle/>
          <a:p>
            <a:r>
              <a:rPr lang="en-US"/>
              <a:t>19 July 2021</a:t>
            </a:r>
          </a:p>
        </p:txBody>
      </p:sp>
      <p:sp>
        <p:nvSpPr>
          <p:cNvPr id="4" name="Footer Placeholder 3">
            <a:extLst>
              <a:ext uri="{FF2B5EF4-FFF2-40B4-BE49-F238E27FC236}">
                <a16:creationId xmlns:a16="http://schemas.microsoft.com/office/drawing/2014/main" id="{51643524-9F05-4C9F-8BC9-4DB0B294AE48}"/>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796D15B-6CAD-47B4-B38F-232CBB0E0F96}"/>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37981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DF - Accen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955B10-C037-48E1-BC15-0BF3ED9CE307}"/>
              </a:ext>
            </a:extLst>
          </p:cNvPr>
          <p:cNvSpPr/>
          <p:nvPr userDrawn="1"/>
        </p:nvSpPr>
        <p:spPr>
          <a:xfrm rot="5400000">
            <a:off x="7949183"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241B3F-16D3-415B-8F3D-B79E5909A2EE}"/>
              </a:ext>
            </a:extLst>
          </p:cNvPr>
          <p:cNvSpPr/>
          <p:nvPr userDrawn="1"/>
        </p:nvSpPr>
        <p:spPr>
          <a:xfrm rot="5400000">
            <a:off x="-2615184"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BF6AA-C12E-44B9-BC8A-17AD8D08C89D}"/>
              </a:ext>
            </a:extLst>
          </p:cNvPr>
          <p:cNvSpPr/>
          <p:nvPr userDrawn="1"/>
        </p:nvSpPr>
        <p:spPr>
          <a:xfrm>
            <a:off x="1524" y="576072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2D4D86E-0734-4659-92FC-3FCE0391490F}"/>
              </a:ext>
            </a:extLst>
          </p:cNvPr>
          <p:cNvSpPr/>
          <p:nvPr userDrawn="1"/>
        </p:nvSpPr>
        <p:spPr>
          <a:xfrm>
            <a:off x="1524" y="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texte 6">
            <a:extLst>
              <a:ext uri="{FF2B5EF4-FFF2-40B4-BE49-F238E27FC236}">
                <a16:creationId xmlns:a16="http://schemas.microsoft.com/office/drawing/2014/main" id="{680729C5-A720-417F-B788-652FE2EB7122}"/>
              </a:ext>
            </a:extLst>
          </p:cNvPr>
          <p:cNvSpPr>
            <a:spLocks noGrp="1"/>
          </p:cNvSpPr>
          <p:nvPr>
            <p:ph type="body" sz="quarter" idx="14" hasCustomPrompt="1"/>
          </p:nvPr>
        </p:nvSpPr>
        <p:spPr>
          <a:xfrm>
            <a:off x="2039113" y="2724912"/>
            <a:ext cx="8113774" cy="2624328"/>
          </a:xfrm>
          <a:prstGeom prst="rect">
            <a:avLst/>
          </a:prstGeom>
          <a:noFill/>
        </p:spPr>
        <p:txBody>
          <a:bodyPr>
            <a:noAutofit/>
          </a:bodyPr>
          <a:lstStyle>
            <a:lvl1pPr>
              <a:defRPr sz="1600" b="0" i="0" u="none">
                <a:solidFill>
                  <a:schemeClr val="tx1"/>
                </a:solidFill>
              </a:defRPr>
            </a:lvl1pPr>
          </a:lstStyle>
          <a:p>
            <a:pPr lvl="0"/>
            <a:r>
              <a:rPr lang="en-US" noProof="0"/>
              <a:t>Text</a:t>
            </a:r>
          </a:p>
        </p:txBody>
      </p:sp>
      <p:sp>
        <p:nvSpPr>
          <p:cNvPr id="2" name="Title 1">
            <a:extLst>
              <a:ext uri="{FF2B5EF4-FFF2-40B4-BE49-F238E27FC236}">
                <a16:creationId xmlns:a16="http://schemas.microsoft.com/office/drawing/2014/main" id="{8F38DF4F-FF42-4FDE-BD7A-6F3266906E51}"/>
              </a:ext>
            </a:extLst>
          </p:cNvPr>
          <p:cNvSpPr>
            <a:spLocks noGrp="1"/>
          </p:cNvSpPr>
          <p:nvPr>
            <p:ph type="title" hasCustomPrompt="1"/>
          </p:nvPr>
        </p:nvSpPr>
        <p:spPr>
          <a:xfrm>
            <a:off x="2039113" y="1504188"/>
            <a:ext cx="8113774" cy="813816"/>
          </a:xfrm>
          <a:noFill/>
        </p:spPr>
        <p:txBody>
          <a:bodyPr anchor="ctr" anchorCtr="0">
            <a:noAutofit/>
          </a:bodyPr>
          <a:lstStyle>
            <a:lvl1pPr algn="ctr">
              <a:defRPr sz="2000"/>
            </a:lvl1pPr>
          </a:lstStyle>
          <a:p>
            <a:r>
              <a:rPr lang="en-US"/>
              <a:t>Title</a:t>
            </a:r>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Tree>
    <p:extLst>
      <p:ext uri="{BB962C8B-B14F-4D97-AF65-F5344CB8AC3E}">
        <p14:creationId xmlns:p14="http://schemas.microsoft.com/office/powerpoint/2010/main" val="34787328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DF - 4/5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2" y="0"/>
            <a:ext cx="24688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3" name="Content Placeholder 2">
            <a:extLst>
              <a:ext uri="{FF2B5EF4-FFF2-40B4-BE49-F238E27FC236}">
                <a16:creationId xmlns:a16="http://schemas.microsoft.com/office/drawing/2014/main" id="{AC27094B-E5A6-4435-A2A9-0E15FE3E780C}"/>
              </a:ext>
            </a:extLst>
          </p:cNvPr>
          <p:cNvSpPr>
            <a:spLocks noGrp="1"/>
          </p:cNvSpPr>
          <p:nvPr>
            <p:ph sz="quarter" idx="13"/>
          </p:nvPr>
        </p:nvSpPr>
        <p:spPr>
          <a:xfrm>
            <a:off x="3304029" y="841249"/>
            <a:ext cx="8052820"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7980" y="1266730"/>
            <a:ext cx="1649418" cy="978729"/>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1649418"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114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33009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7" name="Rectangle 16">
            <a:extLst>
              <a:ext uri="{FF2B5EF4-FFF2-40B4-BE49-F238E27FC236}">
                <a16:creationId xmlns:a16="http://schemas.microsoft.com/office/drawing/2014/main" id="{B93F60B8-5C31-4565-8EC3-3DFBBB96ADBE}"/>
              </a:ext>
            </a:extLst>
          </p:cNvPr>
          <p:cNvSpPr/>
          <p:nvPr userDrawn="1"/>
        </p:nvSpPr>
        <p:spPr>
          <a:xfrm>
            <a:off x="405066" y="23408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260915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DF - 2/3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0" y="0"/>
            <a:ext cx="406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4390" y="1708500"/>
            <a:ext cx="3249620" cy="535531"/>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3249620"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07980" y="6345936"/>
            <a:ext cx="1828800" cy="184666"/>
          </a:xfrm>
        </p:spPr>
        <p:txBody>
          <a:bodyPr/>
          <a:lstStyle>
            <a:lvl1pPr algn="l">
              <a:defRPr/>
            </a:lvl1pPr>
          </a:lstStyle>
          <a:p>
            <a:r>
              <a:rPr lang="en-US"/>
              <a:t>19 July 2021</a:t>
            </a:r>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4901184" y="6345936"/>
            <a:ext cx="4114800" cy="184666"/>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3" name="Content Placeholder 2">
            <a:extLst>
              <a:ext uri="{FF2B5EF4-FFF2-40B4-BE49-F238E27FC236}">
                <a16:creationId xmlns:a16="http://schemas.microsoft.com/office/drawing/2014/main" id="{2FE83E89-5A12-4900-9A1A-E8C481CC2054}"/>
              </a:ext>
            </a:extLst>
          </p:cNvPr>
          <p:cNvSpPr>
            <a:spLocks noGrp="1"/>
          </p:cNvSpPr>
          <p:nvPr>
            <p:ph sz="quarter" idx="18"/>
          </p:nvPr>
        </p:nvSpPr>
        <p:spPr>
          <a:xfrm>
            <a:off x="4904231" y="841249"/>
            <a:ext cx="6452618"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01F21BF2-0DE7-4F24-8A40-CA9BE15C1EB1}"/>
              </a:ext>
            </a:extLst>
          </p:cNvPr>
          <p:cNvSpPr/>
          <p:nvPr userDrawn="1"/>
        </p:nvSpPr>
        <p:spPr>
          <a:xfrm>
            <a:off x="1201578" y="2339151"/>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01827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DF - Acc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F19A5F-38DB-4FBD-A5A3-CF1C1F11FF7F}"/>
              </a:ext>
            </a:extLst>
          </p:cNvPr>
          <p:cNvSpPr>
            <a:spLocks noGrp="1"/>
          </p:cNvSpPr>
          <p:nvPr>
            <p:ph type="pic" sz="quarter" idx="15"/>
          </p:nvPr>
        </p:nvSpPr>
        <p:spPr>
          <a:xfrm>
            <a:off x="0" y="0"/>
            <a:ext cx="12192000" cy="6857999"/>
          </a:xfrm>
        </p:spPr>
        <p:txBody>
          <a:bodyPr/>
          <a:lstStyle/>
          <a:p>
            <a:endParaRPr lang="en-US"/>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5" name="Espace réservé du texte 6">
            <a:extLst>
              <a:ext uri="{FF2B5EF4-FFF2-40B4-BE49-F238E27FC236}">
                <a16:creationId xmlns:a16="http://schemas.microsoft.com/office/drawing/2014/main" id="{A46925A7-6B18-4CC2-B644-B3D767DE1707}"/>
              </a:ext>
            </a:extLst>
          </p:cNvPr>
          <p:cNvSpPr>
            <a:spLocks noGrp="1"/>
          </p:cNvSpPr>
          <p:nvPr>
            <p:ph type="body" sz="quarter" idx="14" hasCustomPrompt="1"/>
          </p:nvPr>
        </p:nvSpPr>
        <p:spPr>
          <a:xfrm>
            <a:off x="320040" y="2002537"/>
            <a:ext cx="5010912" cy="3758183"/>
          </a:xfrm>
          <a:prstGeom prst="rect">
            <a:avLst/>
          </a:prstGeom>
          <a:solidFill>
            <a:srgbClr val="FFFFFF"/>
          </a:solidFill>
        </p:spPr>
        <p:txBody>
          <a:bodyPr>
            <a:noAutofit/>
          </a:bodyPr>
          <a:lstStyle>
            <a:lvl1pPr>
              <a:defRPr sz="1600" b="0" i="0" u="none">
                <a:solidFill>
                  <a:schemeClr val="tx1"/>
                </a:solidFill>
              </a:defRPr>
            </a:lvl1pPr>
          </a:lstStyle>
          <a:p>
            <a:pPr lvl="0"/>
            <a:r>
              <a:rPr lang="en-US" noProof="0"/>
              <a:t>Text</a:t>
            </a:r>
          </a:p>
        </p:txBody>
      </p:sp>
      <p:sp>
        <p:nvSpPr>
          <p:cNvPr id="16" name="Title 1">
            <a:extLst>
              <a:ext uri="{FF2B5EF4-FFF2-40B4-BE49-F238E27FC236}">
                <a16:creationId xmlns:a16="http://schemas.microsoft.com/office/drawing/2014/main" id="{D0F6A373-3C55-4F6D-B175-13E5AC34BC83}"/>
              </a:ext>
            </a:extLst>
          </p:cNvPr>
          <p:cNvSpPr>
            <a:spLocks noGrp="1"/>
          </p:cNvSpPr>
          <p:nvPr>
            <p:ph type="title" hasCustomPrompt="1"/>
          </p:nvPr>
        </p:nvSpPr>
        <p:spPr>
          <a:xfrm>
            <a:off x="320040" y="1097280"/>
            <a:ext cx="5010912" cy="813816"/>
          </a:xfrm>
          <a:solidFill>
            <a:srgbClr val="FFFFFF"/>
          </a:solidFill>
        </p:spPr>
        <p:txBody>
          <a:bodyPr anchor="ctr" anchorCtr="0">
            <a:noAutofit/>
          </a:bodyPr>
          <a:lstStyle>
            <a:lvl1pPr algn="ctr">
              <a:defRPr sz="2000"/>
            </a:lvl1pPr>
          </a:lstStyle>
          <a:p>
            <a:r>
              <a:rPr lang="en-US"/>
              <a:t>Title</a:t>
            </a:r>
          </a:p>
        </p:txBody>
      </p:sp>
      <p:sp>
        <p:nvSpPr>
          <p:cNvPr id="5" name="Content Placeholder 4">
            <a:extLst>
              <a:ext uri="{FF2B5EF4-FFF2-40B4-BE49-F238E27FC236}">
                <a16:creationId xmlns:a16="http://schemas.microsoft.com/office/drawing/2014/main" id="{BED1A54E-3E1B-4F97-8AB0-BFE9EDC0F68C}"/>
              </a:ext>
            </a:extLst>
          </p:cNvPr>
          <p:cNvSpPr>
            <a:spLocks noGrp="1"/>
          </p:cNvSpPr>
          <p:nvPr>
            <p:ph sz="quarter" idx="16"/>
          </p:nvPr>
        </p:nvSpPr>
        <p:spPr>
          <a:xfrm>
            <a:off x="5653088" y="320040"/>
            <a:ext cx="6218237" cy="621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417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DF - Accen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955B10-C037-48E1-BC15-0BF3ED9CE307}"/>
              </a:ext>
            </a:extLst>
          </p:cNvPr>
          <p:cNvSpPr/>
          <p:nvPr userDrawn="1"/>
        </p:nvSpPr>
        <p:spPr>
          <a:xfrm rot="5400000">
            <a:off x="7949183"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241B3F-16D3-415B-8F3D-B79E5909A2EE}"/>
              </a:ext>
            </a:extLst>
          </p:cNvPr>
          <p:cNvSpPr/>
          <p:nvPr userDrawn="1"/>
        </p:nvSpPr>
        <p:spPr>
          <a:xfrm rot="5400000">
            <a:off x="-2615184"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BF6AA-C12E-44B9-BC8A-17AD8D08C89D}"/>
              </a:ext>
            </a:extLst>
          </p:cNvPr>
          <p:cNvSpPr/>
          <p:nvPr userDrawn="1"/>
        </p:nvSpPr>
        <p:spPr>
          <a:xfrm>
            <a:off x="1524" y="576072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2D4D86E-0734-4659-92FC-3FCE0391490F}"/>
              </a:ext>
            </a:extLst>
          </p:cNvPr>
          <p:cNvSpPr/>
          <p:nvPr userDrawn="1"/>
        </p:nvSpPr>
        <p:spPr>
          <a:xfrm>
            <a:off x="1524" y="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texte 6">
            <a:extLst>
              <a:ext uri="{FF2B5EF4-FFF2-40B4-BE49-F238E27FC236}">
                <a16:creationId xmlns:a16="http://schemas.microsoft.com/office/drawing/2014/main" id="{680729C5-A720-417F-B788-652FE2EB7122}"/>
              </a:ext>
            </a:extLst>
          </p:cNvPr>
          <p:cNvSpPr>
            <a:spLocks noGrp="1"/>
          </p:cNvSpPr>
          <p:nvPr>
            <p:ph type="body" sz="quarter" idx="14" hasCustomPrompt="1"/>
          </p:nvPr>
        </p:nvSpPr>
        <p:spPr>
          <a:xfrm>
            <a:off x="2039113" y="2724912"/>
            <a:ext cx="8113774" cy="2624328"/>
          </a:xfrm>
          <a:prstGeom prst="rect">
            <a:avLst/>
          </a:prstGeom>
          <a:noFill/>
        </p:spPr>
        <p:txBody>
          <a:bodyPr>
            <a:noAutofit/>
          </a:bodyPr>
          <a:lstStyle>
            <a:lvl1pPr>
              <a:defRPr sz="1600" b="0" i="0" u="none">
                <a:solidFill>
                  <a:schemeClr val="tx1"/>
                </a:solidFill>
              </a:defRPr>
            </a:lvl1pPr>
          </a:lstStyle>
          <a:p>
            <a:pPr lvl="0"/>
            <a:r>
              <a:rPr lang="en-US" noProof="0"/>
              <a:t>Text</a:t>
            </a:r>
          </a:p>
        </p:txBody>
      </p:sp>
      <p:sp>
        <p:nvSpPr>
          <p:cNvPr id="2" name="Title 1">
            <a:extLst>
              <a:ext uri="{FF2B5EF4-FFF2-40B4-BE49-F238E27FC236}">
                <a16:creationId xmlns:a16="http://schemas.microsoft.com/office/drawing/2014/main" id="{8F38DF4F-FF42-4FDE-BD7A-6F3266906E51}"/>
              </a:ext>
            </a:extLst>
          </p:cNvPr>
          <p:cNvSpPr>
            <a:spLocks noGrp="1"/>
          </p:cNvSpPr>
          <p:nvPr>
            <p:ph type="title" hasCustomPrompt="1"/>
          </p:nvPr>
        </p:nvSpPr>
        <p:spPr>
          <a:xfrm>
            <a:off x="2039113" y="1504188"/>
            <a:ext cx="8113774" cy="813816"/>
          </a:xfrm>
          <a:noFill/>
        </p:spPr>
        <p:txBody>
          <a:bodyPr anchor="ctr" anchorCtr="0">
            <a:noAutofit/>
          </a:bodyPr>
          <a:lstStyle>
            <a:lvl1pPr algn="ctr">
              <a:defRPr sz="2000"/>
            </a:lvl1pPr>
          </a:lstStyle>
          <a:p>
            <a:r>
              <a:rPr lang="en-US"/>
              <a:t>Title</a:t>
            </a:r>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a:stretch>
            <a:fillRect/>
          </a:stretch>
        </p:blipFill>
        <p:spPr>
          <a:xfrm>
            <a:off x="407980" y="407981"/>
            <a:ext cx="806117" cy="271393"/>
          </a:xfrm>
          <a:prstGeom prst="rect">
            <a:avLst/>
          </a:prstGeom>
        </p:spPr>
      </p:pic>
    </p:spTree>
    <p:extLst>
      <p:ext uri="{BB962C8B-B14F-4D97-AF65-F5344CB8AC3E}">
        <p14:creationId xmlns:p14="http://schemas.microsoft.com/office/powerpoint/2010/main" val="17119346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DF - House Lis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097D95-FD8C-4A0E-8372-581D21FF8CB6}"/>
              </a:ext>
            </a:extLst>
          </p:cNvPr>
          <p:cNvSpPr txBox="1"/>
          <p:nvPr userDrawn="1"/>
        </p:nvSpPr>
        <p:spPr>
          <a:xfrm>
            <a:off x="2301240" y="5195058"/>
            <a:ext cx="7589520" cy="1028423"/>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fi-FI" sz="1400" kern="900" spc="40" baseline="0">
                <a:latin typeface="+mj-lt"/>
              </a:rPr>
              <a:t>Gucci • Saint Laurent • Bottega Veneta • Balenciaga • Alexander McQueen • Brioni </a:t>
            </a:r>
          </a:p>
          <a:p>
            <a:pPr indent="0" algn="ctr">
              <a:lnSpc>
                <a:spcPct val="150000"/>
              </a:lnSpc>
              <a:spcBef>
                <a:spcPts val="0"/>
              </a:spcBef>
            </a:pPr>
            <a:r>
              <a:rPr lang="fi-FI" sz="1400" kern="900" spc="40" baseline="0">
                <a:latin typeface="+mj-lt"/>
              </a:rPr>
              <a:t>Boucheron • Pomellato • Dodo • Qeelin • Ulysse Nardin • Girard-Perregaux</a:t>
            </a:r>
          </a:p>
          <a:p>
            <a:pPr indent="0" algn="ctr">
              <a:lnSpc>
                <a:spcPct val="150000"/>
              </a:lnSpc>
              <a:spcBef>
                <a:spcPts val="0"/>
              </a:spcBef>
            </a:pPr>
            <a:r>
              <a:rPr lang="fi-FI" sz="1400" kern="900" spc="40" baseline="0">
                <a:latin typeface="+mj-lt"/>
              </a:rPr>
              <a:t>Kering Eyewear</a:t>
            </a:r>
          </a:p>
        </p:txBody>
      </p:sp>
      <p:pic>
        <p:nvPicPr>
          <p:cNvPr id="5" name="Image 4" descr="KERING—new logo—2016-black72pp.png">
            <a:extLst>
              <a:ext uri="{FF2B5EF4-FFF2-40B4-BE49-F238E27FC236}">
                <a16:creationId xmlns:a16="http://schemas.microsoft.com/office/drawing/2014/main" id="{8E6EAA85-0948-45A0-9EB2-7B3E19C40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500" y="2653369"/>
            <a:ext cx="2593001" cy="1153284"/>
          </a:xfrm>
          <a:prstGeom prst="rect">
            <a:avLst/>
          </a:prstGeom>
        </p:spPr>
      </p:pic>
    </p:spTree>
    <p:extLst>
      <p:ext uri="{BB962C8B-B14F-4D97-AF65-F5344CB8AC3E}">
        <p14:creationId xmlns:p14="http://schemas.microsoft.com/office/powerpoint/2010/main" val="40997557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DF - Empowering Imagination">
    <p:spTree>
      <p:nvGrpSpPr>
        <p:cNvPr id="1" name=""/>
        <p:cNvGrpSpPr/>
        <p:nvPr/>
      </p:nvGrpSpPr>
      <p:grpSpPr>
        <a:xfrm>
          <a:off x="0" y="0"/>
          <a:ext cx="0" cy="0"/>
          <a:chOff x="0" y="0"/>
          <a:chExt cx="0" cy="0"/>
        </a:xfrm>
      </p:grpSpPr>
      <p:pic>
        <p:nvPicPr>
          <p:cNvPr id="3" name="Image 4">
            <a:extLst>
              <a:ext uri="{FF2B5EF4-FFF2-40B4-BE49-F238E27FC236}">
                <a16:creationId xmlns:a16="http://schemas.microsoft.com/office/drawing/2014/main" id="{CB183E1C-AD8E-4F38-9049-00913A4F22D9}"/>
              </a:ext>
            </a:extLst>
          </p:cNvPr>
          <p:cNvPicPr>
            <a:picLocks noChangeAspect="1"/>
          </p:cNvPicPr>
          <p:nvPr userDrawn="1"/>
        </p:nvPicPr>
        <p:blipFill>
          <a:blip r:embed="rId2"/>
          <a:stretch>
            <a:fillRect/>
          </a:stretch>
        </p:blipFill>
        <p:spPr>
          <a:xfrm>
            <a:off x="4487334" y="3121203"/>
            <a:ext cx="3217333" cy="745067"/>
          </a:xfrm>
          <a:prstGeom prst="rect">
            <a:avLst/>
          </a:prstGeom>
        </p:spPr>
      </p:pic>
    </p:spTree>
    <p:extLst>
      <p:ext uri="{BB962C8B-B14F-4D97-AF65-F5344CB8AC3E}">
        <p14:creationId xmlns:p14="http://schemas.microsoft.com/office/powerpoint/2010/main" val="9984337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Empty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853B-F308-4947-8AB2-6A7E9E6783E5}"/>
              </a:ext>
            </a:extLst>
          </p:cNvPr>
          <p:cNvSpPr>
            <a:spLocks noGrp="1"/>
          </p:cNvSpPr>
          <p:nvPr>
            <p:ph type="title"/>
          </p:nvPr>
        </p:nvSpPr>
        <p:spPr>
          <a:xfrm>
            <a:off x="838200" y="557784"/>
            <a:ext cx="10515600" cy="313932"/>
          </a:xfrm>
        </p:spPr>
        <p:txBody>
          <a:bodyPr anchor="t">
            <a:spAutoFit/>
          </a:bodyPr>
          <a:lstStyle>
            <a:lvl1pPr algn="ctr">
              <a:defRPr lang="en-US" sz="1600" cap="all" spc="300" baseline="0">
                <a:latin typeface="Gotham Book" panose="02000604040000020004" pitchFamily="2" charset="0"/>
                <a:ea typeface="+mn-ea"/>
                <a:cs typeface="Gotham Bold" pitchFamily="2" charset="0"/>
              </a:defRPr>
            </a:lvl1pPr>
          </a:lstStyle>
          <a:p>
            <a:pPr marL="0" lvl="0" indent="0" algn="ctr">
              <a:spcBef>
                <a:spcPts val="1000"/>
              </a:spcBef>
              <a:buFont typeface="Arial" panose="020B0604020202020204" pitchFamily="34" charset="0"/>
            </a:pPr>
            <a:r>
              <a:rPr lang="en-US"/>
              <a:t>Click to edit Master title style</a:t>
            </a:r>
          </a:p>
        </p:txBody>
      </p:sp>
      <p:sp>
        <p:nvSpPr>
          <p:cNvPr id="5" name="Slide Number Placeholder 4">
            <a:extLst>
              <a:ext uri="{FF2B5EF4-FFF2-40B4-BE49-F238E27FC236}">
                <a16:creationId xmlns:a16="http://schemas.microsoft.com/office/drawing/2014/main" id="{1466B8A2-131A-4830-B5FC-EEFA7F066FDF}"/>
              </a:ext>
            </a:extLst>
          </p:cNvPr>
          <p:cNvSpPr>
            <a:spLocks noGrp="1"/>
          </p:cNvSpPr>
          <p:nvPr>
            <p:ph type="sldNum" sz="quarter" idx="12"/>
          </p:nvPr>
        </p:nvSpPr>
        <p:spPr>
          <a:xfrm>
            <a:off x="9037320" y="6308209"/>
            <a:ext cx="2743200" cy="184666"/>
          </a:xfrm>
        </p:spPr>
        <p:txBody>
          <a:bodyPr lIns="0" tIns="0" rIns="0" bIns="0" anchor="b">
            <a:spAutoFit/>
          </a:bodyPr>
          <a:lstStyle>
            <a:lvl1pPr>
              <a:defRPr>
                <a:latin typeface="Gotham Book" panose="02000604040000020004"/>
              </a:defRPr>
            </a:lvl1pPr>
          </a:lstStyle>
          <a:p>
            <a:fld id="{4C34ABA1-E7F5-DD41-B6C0-FB7508B6DE4E}" type="slidenum">
              <a:rPr lang="fr-FR" smtClean="0"/>
              <a:pPr/>
              <a:t>‹#›</a:t>
            </a:fld>
            <a:endParaRPr lang="fr-F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7" name="Rectangle 6">
            <a:extLst>
              <a:ext uri="{FF2B5EF4-FFF2-40B4-BE49-F238E27FC236}">
                <a16:creationId xmlns:a16="http://schemas.microsoft.com/office/drawing/2014/main" id="{5995DD8C-15F5-4F32-B490-0B5F348C78AD}"/>
              </a:ext>
            </a:extLst>
          </p:cNvPr>
          <p:cNvSpPr/>
          <p:nvPr userDrawn="1"/>
        </p:nvSpPr>
        <p:spPr>
          <a:xfrm>
            <a:off x="5279469" y="9692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968796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ontent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853B-F308-4947-8AB2-6A7E9E6783E5}"/>
              </a:ext>
            </a:extLst>
          </p:cNvPr>
          <p:cNvSpPr>
            <a:spLocks noGrp="1"/>
          </p:cNvSpPr>
          <p:nvPr>
            <p:ph type="title"/>
          </p:nvPr>
        </p:nvSpPr>
        <p:spPr>
          <a:xfrm>
            <a:off x="838200" y="557784"/>
            <a:ext cx="10515600" cy="313932"/>
          </a:xfrm>
        </p:spPr>
        <p:txBody>
          <a:bodyPr anchor="t">
            <a:spAutoFit/>
          </a:bodyPr>
          <a:lstStyle>
            <a:lvl1pPr algn="ctr">
              <a:defRPr lang="en-US" sz="1600" cap="all" spc="300" baseline="0">
                <a:latin typeface="Gotham Book" panose="02000604040000020004" pitchFamily="2" charset="0"/>
                <a:ea typeface="+mn-ea"/>
                <a:cs typeface="Gotham Bold" pitchFamily="2" charset="0"/>
              </a:defRPr>
            </a:lvl1pPr>
          </a:lstStyle>
          <a:p>
            <a:pPr marL="0" lvl="0" indent="0" algn="ctr">
              <a:spcBef>
                <a:spcPts val="1000"/>
              </a:spcBef>
              <a:buFont typeface="Arial" panose="020B0604020202020204" pitchFamily="34" charset="0"/>
            </a:pPr>
            <a:r>
              <a:rPr lang="en-US"/>
              <a:t>Click to edit Master title style</a:t>
            </a:r>
          </a:p>
        </p:txBody>
      </p:sp>
      <p:sp>
        <p:nvSpPr>
          <p:cNvPr id="5" name="Slide Number Placeholder 4">
            <a:extLst>
              <a:ext uri="{FF2B5EF4-FFF2-40B4-BE49-F238E27FC236}">
                <a16:creationId xmlns:a16="http://schemas.microsoft.com/office/drawing/2014/main" id="{1466B8A2-131A-4830-B5FC-EEFA7F066FDF}"/>
              </a:ext>
            </a:extLst>
          </p:cNvPr>
          <p:cNvSpPr>
            <a:spLocks noGrp="1"/>
          </p:cNvSpPr>
          <p:nvPr>
            <p:ph type="sldNum" sz="quarter" idx="12"/>
          </p:nvPr>
        </p:nvSpPr>
        <p:spPr>
          <a:xfrm>
            <a:off x="9037320" y="6308209"/>
            <a:ext cx="2743200" cy="184666"/>
          </a:xfrm>
        </p:spPr>
        <p:txBody>
          <a:bodyPr lIns="0" tIns="0" rIns="0" bIns="0" anchor="b">
            <a:spAutoFit/>
          </a:bodyPr>
          <a:lstStyle>
            <a:lvl1pPr>
              <a:defRPr>
                <a:latin typeface="Gotham Book" panose="02000604040000020004"/>
              </a:defRPr>
            </a:lvl1pPr>
          </a:lstStyle>
          <a:p>
            <a:fld id="{4C34ABA1-E7F5-DD41-B6C0-FB7508B6DE4E}" type="slidenum">
              <a:rPr lang="fr-FR" smtClean="0"/>
              <a:pPr/>
              <a:t>‹#›</a:t>
            </a:fld>
            <a:endParaRPr lang="fr-F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7" name="Rectangle 6">
            <a:extLst>
              <a:ext uri="{FF2B5EF4-FFF2-40B4-BE49-F238E27FC236}">
                <a16:creationId xmlns:a16="http://schemas.microsoft.com/office/drawing/2014/main" id="{5995DD8C-15F5-4F32-B490-0B5F348C78AD}"/>
              </a:ext>
            </a:extLst>
          </p:cNvPr>
          <p:cNvSpPr/>
          <p:nvPr userDrawn="1"/>
        </p:nvSpPr>
        <p:spPr>
          <a:xfrm>
            <a:off x="5279469" y="9692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838200" y="1426464"/>
            <a:ext cx="10515600" cy="45552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099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DF - House Lis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097D95-FD8C-4A0E-8372-581D21FF8CB6}"/>
              </a:ext>
            </a:extLst>
          </p:cNvPr>
          <p:cNvSpPr txBox="1"/>
          <p:nvPr userDrawn="1"/>
        </p:nvSpPr>
        <p:spPr>
          <a:xfrm>
            <a:off x="2301240" y="5195058"/>
            <a:ext cx="7589520" cy="1028423"/>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fi-FI" sz="1400" kern="900" spc="40" baseline="0">
                <a:latin typeface="+mj-lt"/>
              </a:rPr>
              <a:t>Gucci • Saint Laurent • Bottega Veneta • Balenciaga • Alexander McQueen • Brioni </a:t>
            </a:r>
          </a:p>
          <a:p>
            <a:pPr indent="0" algn="ctr">
              <a:lnSpc>
                <a:spcPct val="150000"/>
              </a:lnSpc>
              <a:spcBef>
                <a:spcPts val="0"/>
              </a:spcBef>
            </a:pPr>
            <a:r>
              <a:rPr lang="fi-FI" sz="1400" kern="900" spc="40" baseline="0">
                <a:latin typeface="+mj-lt"/>
              </a:rPr>
              <a:t>Boucheron • Pomellato • Dodo • Qeelin • Ulysse Nardin • Girard-Perregaux</a:t>
            </a:r>
          </a:p>
          <a:p>
            <a:pPr indent="0" algn="ctr">
              <a:lnSpc>
                <a:spcPct val="150000"/>
              </a:lnSpc>
              <a:spcBef>
                <a:spcPts val="0"/>
              </a:spcBef>
            </a:pPr>
            <a:r>
              <a:rPr lang="fi-FI" sz="1400" kern="900" spc="40" baseline="0">
                <a:latin typeface="+mj-lt"/>
              </a:rPr>
              <a:t>Kering Eyewear</a:t>
            </a:r>
          </a:p>
        </p:txBody>
      </p:sp>
      <p:pic>
        <p:nvPicPr>
          <p:cNvPr id="5" name="Image 4" descr="KERING—new logo—2016-black72pp.png">
            <a:extLst>
              <a:ext uri="{FF2B5EF4-FFF2-40B4-BE49-F238E27FC236}">
                <a16:creationId xmlns:a16="http://schemas.microsoft.com/office/drawing/2014/main" id="{8E6EAA85-0948-45A0-9EB2-7B3E19C40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500" y="2653369"/>
            <a:ext cx="2593001" cy="1153284"/>
          </a:xfrm>
          <a:prstGeom prst="rect">
            <a:avLst/>
          </a:prstGeom>
        </p:spPr>
      </p:pic>
    </p:spTree>
    <p:extLst>
      <p:ext uri="{BB962C8B-B14F-4D97-AF65-F5344CB8AC3E}">
        <p14:creationId xmlns:p14="http://schemas.microsoft.com/office/powerpoint/2010/main" val="1061830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DF - Empowering Imagination">
    <p:spTree>
      <p:nvGrpSpPr>
        <p:cNvPr id="1" name=""/>
        <p:cNvGrpSpPr/>
        <p:nvPr/>
      </p:nvGrpSpPr>
      <p:grpSpPr>
        <a:xfrm>
          <a:off x="0" y="0"/>
          <a:ext cx="0" cy="0"/>
          <a:chOff x="0" y="0"/>
          <a:chExt cx="0" cy="0"/>
        </a:xfrm>
      </p:grpSpPr>
      <p:pic>
        <p:nvPicPr>
          <p:cNvPr id="3" name="Image 4">
            <a:extLst>
              <a:ext uri="{FF2B5EF4-FFF2-40B4-BE49-F238E27FC236}">
                <a16:creationId xmlns:a16="http://schemas.microsoft.com/office/drawing/2014/main" id="{CB183E1C-AD8E-4F38-9049-00913A4F22D9}"/>
              </a:ext>
            </a:extLst>
          </p:cNvPr>
          <p:cNvPicPr>
            <a:picLocks noChangeAspect="1"/>
          </p:cNvPicPr>
          <p:nvPr userDrawn="1"/>
        </p:nvPicPr>
        <p:blipFill>
          <a:blip r:embed="rId2"/>
          <a:stretch>
            <a:fillRect/>
          </a:stretch>
        </p:blipFill>
        <p:spPr>
          <a:xfrm>
            <a:off x="4487334" y="3121203"/>
            <a:ext cx="3217333" cy="745067"/>
          </a:xfrm>
          <a:prstGeom prst="rect">
            <a:avLst/>
          </a:prstGeom>
        </p:spPr>
      </p:pic>
    </p:spTree>
    <p:extLst>
      <p:ext uri="{BB962C8B-B14F-4D97-AF65-F5344CB8AC3E}">
        <p14:creationId xmlns:p14="http://schemas.microsoft.com/office/powerpoint/2010/main" val="3006107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R - Cover (K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BB990E18-BB59-430E-8F11-54D49F52356D}"/>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5303520" y="5742433"/>
            <a:ext cx="1584960" cy="697596"/>
          </a:xfrm>
          <a:prstGeom prst="rect">
            <a:avLst/>
          </a:prstGeom>
        </p:spPr>
      </p:pic>
      <p:sp>
        <p:nvSpPr>
          <p:cNvPr id="10" name="Titre 1">
            <a:extLst>
              <a:ext uri="{FF2B5EF4-FFF2-40B4-BE49-F238E27FC236}">
                <a16:creationId xmlns:a16="http://schemas.microsoft.com/office/drawing/2014/main" id="{36047547-CFDA-A749-848F-B61DBD34A694}"/>
              </a:ext>
            </a:extLst>
          </p:cNvPr>
          <p:cNvSpPr>
            <a:spLocks noGrp="1"/>
          </p:cNvSpPr>
          <p:nvPr>
            <p:ph type="title" hasCustomPrompt="1"/>
          </p:nvPr>
        </p:nvSpPr>
        <p:spPr>
          <a:xfrm>
            <a:off x="2639568" y="3802784"/>
            <a:ext cx="6912864" cy="430887"/>
          </a:xfrm>
        </p:spPr>
        <p:txBody>
          <a:bodyPr anchor="ctr" anchorCtr="0">
            <a:spAutoFit/>
          </a:bodyPr>
          <a:lstStyle>
            <a:lvl1pPr algn="ctr">
              <a:defRPr sz="2200" b="1" i="0" baseline="0">
                <a:latin typeface="Arial" panose="020B0604020202020204" pitchFamily="34" charset="0"/>
              </a:defRPr>
            </a:lvl1pPr>
          </a:lstStyle>
          <a:p>
            <a:r>
              <a:rPr lang="en-US" noProof="0"/>
              <a:t>Title</a:t>
            </a:r>
          </a:p>
        </p:txBody>
      </p:sp>
      <p:sp>
        <p:nvSpPr>
          <p:cNvPr id="6" name="Espace réservé du texte 14">
            <a:extLst>
              <a:ext uri="{FF2B5EF4-FFF2-40B4-BE49-F238E27FC236}">
                <a16:creationId xmlns:a16="http://schemas.microsoft.com/office/drawing/2014/main" id="{58D4491B-D278-4CAB-B508-F8ECBE5C607A}"/>
              </a:ext>
            </a:extLst>
          </p:cNvPr>
          <p:cNvSpPr>
            <a:spLocks noGrp="1"/>
          </p:cNvSpPr>
          <p:nvPr>
            <p:ph type="body" sz="quarter" idx="11" hasCustomPrompt="1"/>
          </p:nvPr>
        </p:nvSpPr>
        <p:spPr>
          <a:xfrm>
            <a:off x="2639568" y="4370832"/>
            <a:ext cx="6912864" cy="373436"/>
          </a:xfrm>
          <a:prstGeom prst="rect">
            <a:avLst/>
          </a:prstGeom>
        </p:spPr>
        <p:txBody>
          <a:bodyPr anchor="ctr" anchorCtr="0">
            <a:spAutoFit/>
          </a:bodyPr>
          <a:lstStyle>
            <a:lvl1pPr marL="0" indent="0" algn="ctr">
              <a:buNone/>
              <a:defRPr sz="1800" b="0" i="0" cap="all" spc="160" baseline="0">
                <a:latin typeface="Arial" panose="020B0604020202020204" pitchFamily="34" charset="0"/>
              </a:defRPr>
            </a:lvl1pPr>
          </a:lstStyle>
          <a:p>
            <a:pPr lvl="0"/>
            <a:r>
              <a:rPr lang="en-US" noProof="0"/>
              <a:t>Subtitle</a:t>
            </a:r>
          </a:p>
        </p:txBody>
      </p:sp>
      <p:sp>
        <p:nvSpPr>
          <p:cNvPr id="2" name="Date Placeholder 1">
            <a:extLst>
              <a:ext uri="{FF2B5EF4-FFF2-40B4-BE49-F238E27FC236}">
                <a16:creationId xmlns:a16="http://schemas.microsoft.com/office/drawing/2014/main" id="{412D5D55-62A3-4992-88C9-F02B4506AFDF}"/>
              </a:ext>
            </a:extLst>
          </p:cNvPr>
          <p:cNvSpPr>
            <a:spLocks noGrp="1"/>
          </p:cNvSpPr>
          <p:nvPr>
            <p:ph type="dt" sz="half" idx="12"/>
          </p:nvPr>
        </p:nvSpPr>
        <p:spPr>
          <a:xfrm>
            <a:off x="2639568" y="4873752"/>
            <a:ext cx="6912864" cy="310919"/>
          </a:xfrm>
          <a:prstGeom prst="rect">
            <a:avLst/>
          </a:prstGeom>
        </p:spPr>
        <p:txBody>
          <a:bodyPr vert="horz" lIns="91440" tIns="45720" rIns="91440" bIns="45720" rtlCol="0" anchor="ctr" anchorCtr="0">
            <a:spAutoFit/>
          </a:bodyPr>
          <a:lstStyle>
            <a:lvl1pPr>
              <a:defRPr lang="en-US" sz="1400" b="0" i="0" kern="1200" cap="all" spc="160" baseline="0" smtClean="0">
                <a:solidFill>
                  <a:schemeClr val="tx1"/>
                </a:solidFill>
                <a:latin typeface="Arial" panose="020B0604020202020204" pitchFamily="34" charset="0"/>
              </a:defRPr>
            </a:lvl1pPr>
          </a:lstStyle>
          <a:p>
            <a:pPr algn="ctr" defTabSz="609585">
              <a:lnSpc>
                <a:spcPct val="110000"/>
              </a:lnSpc>
              <a:spcBef>
                <a:spcPct val="20000"/>
              </a:spcBef>
            </a:pPr>
            <a:r>
              <a:rPr lang="en-US"/>
              <a:t>July 9, 2021</a:t>
            </a:r>
          </a:p>
        </p:txBody>
      </p:sp>
    </p:spTree>
    <p:extLst>
      <p:ext uri="{BB962C8B-B14F-4D97-AF65-F5344CB8AC3E}">
        <p14:creationId xmlns:p14="http://schemas.microsoft.com/office/powerpoint/2010/main" val="3529500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R - Cover (Business Data Factory)">
    <p:spTree>
      <p:nvGrpSpPr>
        <p:cNvPr id="1" name=""/>
        <p:cNvGrpSpPr/>
        <p:nvPr/>
      </p:nvGrpSpPr>
      <p:grpSpPr>
        <a:xfrm>
          <a:off x="0" y="0"/>
          <a:ext cx="0" cy="0"/>
          <a:chOff x="0" y="0"/>
          <a:chExt cx="0" cy="0"/>
        </a:xfrm>
      </p:grpSpPr>
      <p:pic>
        <p:nvPicPr>
          <p:cNvPr id="9" name="Espace réservé pour une image  5">
            <a:extLst>
              <a:ext uri="{FF2B5EF4-FFF2-40B4-BE49-F238E27FC236}">
                <a16:creationId xmlns:a16="http://schemas.microsoft.com/office/drawing/2014/main" id="{7CA707E7-3519-436B-A1F0-969256882E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87B771AA-0657-48F9-AC4E-4FD080625AA8}"/>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pic>
        <p:nvPicPr>
          <p:cNvPr id="12" name="Picture 11" descr="Text&#10;&#10;Description automatically generated">
            <a:extLst>
              <a:ext uri="{FF2B5EF4-FFF2-40B4-BE49-F238E27FC236}">
                <a16:creationId xmlns:a16="http://schemas.microsoft.com/office/drawing/2014/main" id="{10AEEF2F-4C92-402A-AFA8-D34C5152475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479941" y="1837447"/>
            <a:ext cx="7232121" cy="3183109"/>
          </a:xfrm>
          <a:prstGeom prst="rect">
            <a:avLst/>
          </a:prstGeom>
        </p:spPr>
      </p:pic>
      <p:pic>
        <p:nvPicPr>
          <p:cNvPr id="6" name="Picture 17">
            <a:extLst>
              <a:ext uri="{FF2B5EF4-FFF2-40B4-BE49-F238E27FC236}">
                <a16:creationId xmlns:a16="http://schemas.microsoft.com/office/drawing/2014/main" id="{8176BC63-F917-4869-B721-C6E2D1987C3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13032" y="6346388"/>
            <a:ext cx="365937" cy="198677"/>
          </a:xfrm>
          <a:prstGeom prst="rect">
            <a:avLst/>
          </a:prstGeom>
        </p:spPr>
      </p:pic>
    </p:spTree>
    <p:extLst>
      <p:ext uri="{BB962C8B-B14F-4D97-AF65-F5344CB8AC3E}">
        <p14:creationId xmlns:p14="http://schemas.microsoft.com/office/powerpoint/2010/main" val="2492154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R - Cover (Data Governance)">
    <p:spTree>
      <p:nvGrpSpPr>
        <p:cNvPr id="1" name=""/>
        <p:cNvGrpSpPr/>
        <p:nvPr/>
      </p:nvGrpSpPr>
      <p:grpSpPr>
        <a:xfrm>
          <a:off x="0" y="0"/>
          <a:ext cx="0" cy="0"/>
          <a:chOff x="0" y="0"/>
          <a:chExt cx="0" cy="0"/>
        </a:xfrm>
      </p:grpSpPr>
      <p:pic>
        <p:nvPicPr>
          <p:cNvPr id="17" name="Espace réservé pour une image  5">
            <a:extLst>
              <a:ext uri="{FF2B5EF4-FFF2-40B4-BE49-F238E27FC236}">
                <a16:creationId xmlns:a16="http://schemas.microsoft.com/office/drawing/2014/main" id="{001CF099-C688-47D3-8F15-F284A2E47D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8777FE8-24E1-489D-9415-B6BBE30473A7}"/>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ight Triangle 5">
            <a:extLst>
              <a:ext uri="{FF2B5EF4-FFF2-40B4-BE49-F238E27FC236}">
                <a16:creationId xmlns:a16="http://schemas.microsoft.com/office/drawing/2014/main" id="{45780485-9851-48B1-97FB-5DC6DC29D9CA}"/>
              </a:ext>
            </a:extLst>
          </p:cNvPr>
          <p:cNvSpPr/>
          <p:nvPr userDrawn="1"/>
        </p:nvSpPr>
        <p:spPr>
          <a:xfrm>
            <a:off x="4005350" y="0"/>
            <a:ext cx="4181303"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BFB8BA4-6AF5-4E08-A59F-0F27154FC0E4}"/>
              </a:ext>
            </a:extLst>
          </p:cNvPr>
          <p:cNvSpPr/>
          <p:nvPr userDrawn="1"/>
        </p:nvSpPr>
        <p:spPr>
          <a:xfrm>
            <a:off x="2" y="0"/>
            <a:ext cx="40053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Thin" panose="00000300000000000000" pitchFamily="2" charset="0"/>
              <a:ea typeface="+mn-ea"/>
              <a:cs typeface="+mn-cs"/>
            </a:endParaRPr>
          </a:p>
        </p:txBody>
      </p:sp>
      <p:grpSp>
        <p:nvGrpSpPr>
          <p:cNvPr id="26" name="Group 25">
            <a:extLst>
              <a:ext uri="{FF2B5EF4-FFF2-40B4-BE49-F238E27FC236}">
                <a16:creationId xmlns:a16="http://schemas.microsoft.com/office/drawing/2014/main" id="{0DAC176B-093D-4D62-B922-159C642A4982}"/>
              </a:ext>
            </a:extLst>
          </p:cNvPr>
          <p:cNvGrpSpPr/>
          <p:nvPr userDrawn="1"/>
        </p:nvGrpSpPr>
        <p:grpSpPr>
          <a:xfrm>
            <a:off x="957350" y="2234351"/>
            <a:ext cx="4181303" cy="2358521"/>
            <a:chOff x="914400" y="2181515"/>
            <a:chExt cx="4181302" cy="2358522"/>
          </a:xfrm>
        </p:grpSpPr>
        <p:pic>
          <p:nvPicPr>
            <p:cNvPr id="8" name="Content Placeholder 32">
              <a:extLst>
                <a:ext uri="{FF2B5EF4-FFF2-40B4-BE49-F238E27FC236}">
                  <a16:creationId xmlns:a16="http://schemas.microsoft.com/office/drawing/2014/main" id="{FD9BB84B-EC3C-44AE-9B38-1F4DE456A0A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92" b="35864"/>
            <a:stretch/>
          </p:blipFill>
          <p:spPr>
            <a:xfrm>
              <a:off x="1758748" y="2181515"/>
              <a:ext cx="2492606" cy="1582770"/>
            </a:xfrm>
            <a:prstGeom prst="rect">
              <a:avLst/>
            </a:prstGeom>
          </p:spPr>
        </p:pic>
        <p:sp>
          <p:nvSpPr>
            <p:cNvPr id="2" name="TextBox 1">
              <a:extLst>
                <a:ext uri="{FF2B5EF4-FFF2-40B4-BE49-F238E27FC236}">
                  <a16:creationId xmlns:a16="http://schemas.microsoft.com/office/drawing/2014/main" id="{B48FD655-6F9B-4705-B926-342E754579CE}"/>
                </a:ext>
              </a:extLst>
            </p:cNvPr>
            <p:cNvSpPr txBox="1"/>
            <p:nvPr userDrawn="1"/>
          </p:nvSpPr>
          <p:spPr>
            <a:xfrm>
              <a:off x="914400" y="3901914"/>
              <a:ext cx="4181302" cy="638123"/>
            </a:xfrm>
            <a:prstGeom prst="rect">
              <a:avLst/>
            </a:prstGeom>
          </p:spPr>
          <p:txBody>
            <a:bodyPr vert="horz" lIns="91440" tIns="45720" rIns="91440" bIns="45720" rtlCol="0" anchor="t">
              <a:spAutoFit/>
            </a:bodyPr>
            <a:lstStyle>
              <a:lvl1pPr lvl="0" indent="0" algn="ctr">
                <a:lnSpc>
                  <a:spcPct val="90000"/>
                </a:lnSpc>
                <a:spcBef>
                  <a:spcPts val="1000"/>
                </a:spcBef>
                <a:buFont typeface="Arial" panose="020B0604020202020204" pitchFamily="34" charset="0"/>
                <a:buNone/>
                <a:defRPr sz="2400" cap="all" spc="300" baseline="0">
                  <a:latin typeface="Gotham Book" panose="02000604040000020004" pitchFamily="2" charset="0"/>
                  <a:cs typeface="Gotham Bold" pitchFamily="2" charset="0"/>
                </a:defRPr>
              </a:lvl1pPr>
            </a:lstStyle>
            <a:p>
              <a:pPr marL="0" marR="0" lvl="0" indent="0" algn="ctr"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1733" b="1" i="0" u="none" strike="noStrike" kern="1200" cap="all" spc="160" normalizeH="0" baseline="0" noProof="0">
                  <a:ln>
                    <a:noFill/>
                  </a:ln>
                  <a:solidFill>
                    <a:srgbClr val="000000"/>
                  </a:solidFill>
                  <a:effectLst/>
                  <a:uLnTx/>
                  <a:uFillTx/>
                  <a:latin typeface="Arial" panose="020B0604020202020204" pitchFamily="34" charset="0"/>
                  <a:ea typeface="+mn-ea"/>
                  <a:cs typeface="+mj-cs"/>
                </a:rPr>
                <a:t>Data Governance</a:t>
              </a:r>
            </a:p>
            <a:p>
              <a:pPr marL="0" marR="0" lvl="0" indent="0" algn="ctr" defTabSz="914400"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1467" b="0" i="1" u="none" strike="noStrike" kern="800" cap="none" spc="53" normalizeH="0" baseline="0" noProof="0">
                  <a:ln>
                    <a:noFill/>
                  </a:ln>
                  <a:solidFill>
                    <a:srgbClr val="000000"/>
                  </a:solidFill>
                  <a:effectLst/>
                  <a:uLnTx/>
                  <a:uFillTx/>
                  <a:latin typeface="Arial"/>
                  <a:ea typeface="+mn-ea"/>
                  <a:cs typeface="+mn-cs"/>
                </a:rPr>
                <a:t>“Making your data S.M.A.R.T.*”</a:t>
              </a:r>
            </a:p>
          </p:txBody>
        </p:sp>
      </p:grpSp>
      <p:sp>
        <p:nvSpPr>
          <p:cNvPr id="3" name="Rectangle 2">
            <a:extLst>
              <a:ext uri="{FF2B5EF4-FFF2-40B4-BE49-F238E27FC236}">
                <a16:creationId xmlns:a16="http://schemas.microsoft.com/office/drawing/2014/main" id="{15903585-ED22-46D5-84AE-C5DF5AABE009}"/>
              </a:ext>
            </a:extLst>
          </p:cNvPr>
          <p:cNvSpPr/>
          <p:nvPr userDrawn="1"/>
        </p:nvSpPr>
        <p:spPr>
          <a:xfrm>
            <a:off x="999744" y="6300845"/>
            <a:ext cx="7186905" cy="289759"/>
          </a:xfrm>
          <a:prstGeom prst="rect">
            <a:avLst/>
          </a:prstGeom>
        </p:spPr>
        <p:txBody>
          <a:bodyPr vert="horz" wrap="square" lIns="0" tIns="60960" rIns="0" bIns="60960" rtlCol="0" anchor="ctr">
            <a:spAutoFit/>
          </a:bodyPr>
          <a:lstStyle/>
          <a:p>
            <a:pPr marL="0" marR="0" lvl="0" indent="0" algn="l" defTabSz="914400" rtl="0" eaLnBrk="1" fontAlgn="auto" latinLnBrk="0" hangingPunct="1">
              <a:lnSpc>
                <a:spcPct val="110000"/>
              </a:lnSpc>
              <a:spcBef>
                <a:spcPct val="20000"/>
              </a:spcBef>
              <a:spcAft>
                <a:spcPts val="0"/>
              </a:spcAft>
              <a:buClrTx/>
              <a:buSzTx/>
              <a:buFontTx/>
              <a:buNone/>
              <a:tabLst/>
              <a:defRPr/>
            </a:pPr>
            <a:r>
              <a:rPr kumimoji="0" lang="en-US" sz="1067" b="0" i="0" u="none" strike="noStrike" kern="1200" cap="none" spc="30" normalizeH="0" baseline="0" noProof="0">
                <a:ln>
                  <a:noFill/>
                </a:ln>
                <a:solidFill>
                  <a:srgbClr val="898989"/>
                </a:solidFill>
                <a:effectLst/>
                <a:uLnTx/>
                <a:uFillTx/>
                <a:latin typeface="Arial"/>
                <a:ea typeface="+mn-ea"/>
                <a:cs typeface="+mn-cs"/>
              </a:rPr>
              <a:t>*Data that are Safe, Made on purpose, of Appropriate quality, Ready-to-use, and Thoroughly documented.</a:t>
            </a:r>
          </a:p>
        </p:txBody>
      </p:sp>
      <p:pic>
        <p:nvPicPr>
          <p:cNvPr id="10" name="Picture 9" descr="Text&#10;&#10;Description automatically generated">
            <a:extLst>
              <a:ext uri="{FF2B5EF4-FFF2-40B4-BE49-F238E27FC236}">
                <a16:creationId xmlns:a16="http://schemas.microsoft.com/office/drawing/2014/main" id="{F32391F4-0259-435E-8547-3343F0728DF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7663284" y="2775762"/>
            <a:ext cx="2968361" cy="1306479"/>
          </a:xfrm>
          <a:prstGeom prst="rect">
            <a:avLst/>
          </a:prstGeom>
        </p:spPr>
      </p:pic>
      <p:pic>
        <p:nvPicPr>
          <p:cNvPr id="13" name="Picture 17">
            <a:extLst>
              <a:ext uri="{FF2B5EF4-FFF2-40B4-BE49-F238E27FC236}">
                <a16:creationId xmlns:a16="http://schemas.microsoft.com/office/drawing/2014/main" id="{8BEB5D6B-0348-4725-9983-0E2B766D37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6993" y="6346388"/>
            <a:ext cx="365937" cy="198677"/>
          </a:xfrm>
          <a:prstGeom prst="rect">
            <a:avLst/>
          </a:prstGeom>
        </p:spPr>
      </p:pic>
    </p:spTree>
    <p:extLst>
      <p:ext uri="{BB962C8B-B14F-4D97-AF65-F5344CB8AC3E}">
        <p14:creationId xmlns:p14="http://schemas.microsoft.com/office/powerpoint/2010/main" val="150497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DF - Cover (Data Governance)">
    <p:spTree>
      <p:nvGrpSpPr>
        <p:cNvPr id="1" name=""/>
        <p:cNvGrpSpPr/>
        <p:nvPr/>
      </p:nvGrpSpPr>
      <p:grpSpPr>
        <a:xfrm>
          <a:off x="0" y="0"/>
          <a:ext cx="0" cy="0"/>
          <a:chOff x="0" y="0"/>
          <a:chExt cx="0" cy="0"/>
        </a:xfrm>
      </p:grpSpPr>
      <p:pic>
        <p:nvPicPr>
          <p:cNvPr id="17" name="Espace réservé pour une image  5">
            <a:extLst>
              <a:ext uri="{FF2B5EF4-FFF2-40B4-BE49-F238E27FC236}">
                <a16:creationId xmlns:a16="http://schemas.microsoft.com/office/drawing/2014/main" id="{001CF099-C688-47D3-8F15-F284A2E47D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8033"/>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C0869E78-4226-4223-B4EC-84A112A50FC8}"/>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ight Triangle 5">
            <a:extLst>
              <a:ext uri="{FF2B5EF4-FFF2-40B4-BE49-F238E27FC236}">
                <a16:creationId xmlns:a16="http://schemas.microsoft.com/office/drawing/2014/main" id="{45780485-9851-48B1-97FB-5DC6DC29D9CA}"/>
              </a:ext>
            </a:extLst>
          </p:cNvPr>
          <p:cNvSpPr/>
          <p:nvPr userDrawn="1"/>
        </p:nvSpPr>
        <p:spPr>
          <a:xfrm>
            <a:off x="4005349" y="0"/>
            <a:ext cx="418130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FB8BA4-6AF5-4E08-A59F-0F27154FC0E4}"/>
              </a:ext>
            </a:extLst>
          </p:cNvPr>
          <p:cNvSpPr/>
          <p:nvPr userDrawn="1"/>
        </p:nvSpPr>
        <p:spPr>
          <a:xfrm>
            <a:off x="0" y="0"/>
            <a:ext cx="40053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grpSp>
        <p:nvGrpSpPr>
          <p:cNvPr id="26" name="Group 25">
            <a:extLst>
              <a:ext uri="{FF2B5EF4-FFF2-40B4-BE49-F238E27FC236}">
                <a16:creationId xmlns:a16="http://schemas.microsoft.com/office/drawing/2014/main" id="{0DAC176B-093D-4D62-B922-159C642A4982}"/>
              </a:ext>
            </a:extLst>
          </p:cNvPr>
          <p:cNvGrpSpPr/>
          <p:nvPr userDrawn="1"/>
        </p:nvGrpSpPr>
        <p:grpSpPr>
          <a:xfrm>
            <a:off x="957349" y="2234863"/>
            <a:ext cx="4181302" cy="2388274"/>
            <a:chOff x="914400" y="2181515"/>
            <a:chExt cx="4181302" cy="2388274"/>
          </a:xfrm>
        </p:grpSpPr>
        <p:pic>
          <p:nvPicPr>
            <p:cNvPr id="8" name="Content Placeholder 32">
              <a:extLst>
                <a:ext uri="{FF2B5EF4-FFF2-40B4-BE49-F238E27FC236}">
                  <a16:creationId xmlns:a16="http://schemas.microsoft.com/office/drawing/2014/main" id="{FD9BB84B-EC3C-44AE-9B38-1F4DE456A0A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92" b="35864"/>
            <a:stretch/>
          </p:blipFill>
          <p:spPr>
            <a:xfrm>
              <a:off x="1758748" y="2181515"/>
              <a:ext cx="2492606" cy="1582770"/>
            </a:xfrm>
            <a:prstGeom prst="rect">
              <a:avLst/>
            </a:prstGeom>
          </p:spPr>
        </p:pic>
        <p:sp>
          <p:nvSpPr>
            <p:cNvPr id="2" name="TextBox 1">
              <a:extLst>
                <a:ext uri="{FF2B5EF4-FFF2-40B4-BE49-F238E27FC236}">
                  <a16:creationId xmlns:a16="http://schemas.microsoft.com/office/drawing/2014/main" id="{B48FD655-6F9B-4705-B926-342E754579CE}"/>
                </a:ext>
              </a:extLst>
            </p:cNvPr>
            <p:cNvSpPr txBox="1"/>
            <p:nvPr userDrawn="1"/>
          </p:nvSpPr>
          <p:spPr>
            <a:xfrm>
              <a:off x="914400" y="3901914"/>
              <a:ext cx="4181302" cy="667875"/>
            </a:xfrm>
            <a:prstGeom prst="rect">
              <a:avLst/>
            </a:prstGeom>
          </p:spPr>
          <p:txBody>
            <a:bodyPr vert="horz" lIns="91440" tIns="45720" rIns="91440" bIns="45720" rtlCol="0" anchor="t">
              <a:spAutoFit/>
            </a:bodyPr>
            <a:lstStyle>
              <a:lvl1pPr lvl="0" indent="0" algn="ctr">
                <a:lnSpc>
                  <a:spcPct val="90000"/>
                </a:lnSpc>
                <a:spcBef>
                  <a:spcPts val="1000"/>
                </a:spcBef>
                <a:buFont typeface="Arial" panose="020B0604020202020204" pitchFamily="34" charset="0"/>
                <a:buNone/>
                <a:defRPr sz="2400" cap="all" spc="300" baseline="0">
                  <a:latin typeface="Gotham Book" panose="02000604040000020004" pitchFamily="2" charset="0"/>
                  <a:cs typeface="Gotham Bold" pitchFamily="2" charset="0"/>
                </a:defRPr>
              </a:lvl1pPr>
            </a:lstStyle>
            <a:p>
              <a:pPr lvl="0">
                <a:spcBef>
                  <a:spcPts val="600"/>
                </a:spcBef>
              </a:pPr>
              <a:r>
                <a:rPr lang="en-US" sz="2000" baseline="0">
                  <a:latin typeface="+mj-lt"/>
                </a:rPr>
                <a:t>Data Governance</a:t>
              </a:r>
            </a:p>
            <a:p>
              <a:pPr lvl="0">
                <a:spcBef>
                  <a:spcPts val="600"/>
                </a:spcBef>
              </a:pPr>
              <a:r>
                <a:rPr lang="en-US" sz="1600" i="1" cap="none" spc="50" baseline="0">
                  <a:latin typeface="+mj-lt"/>
                </a:rPr>
                <a:t>“Making your data S.M.A.R.T.*”</a:t>
              </a:r>
            </a:p>
          </p:txBody>
        </p:sp>
      </p:grpSp>
      <p:sp>
        <p:nvSpPr>
          <p:cNvPr id="3" name="Rectangle 2">
            <a:extLst>
              <a:ext uri="{FF2B5EF4-FFF2-40B4-BE49-F238E27FC236}">
                <a16:creationId xmlns:a16="http://schemas.microsoft.com/office/drawing/2014/main" id="{15903585-ED22-46D5-84AE-C5DF5AABE009}"/>
              </a:ext>
            </a:extLst>
          </p:cNvPr>
          <p:cNvSpPr/>
          <p:nvPr userDrawn="1"/>
        </p:nvSpPr>
        <p:spPr>
          <a:xfrm>
            <a:off x="411479" y="6309360"/>
            <a:ext cx="7164978" cy="184666"/>
          </a:xfrm>
          <a:prstGeom prst="rect">
            <a:avLst/>
          </a:prstGeom>
        </p:spPr>
        <p:txBody>
          <a:bodyPr vert="horz" wrap="square" lIns="0" tIns="0" rIns="0" bIns="0" rtlCol="0" anchor="b">
            <a:spAutoFit/>
          </a:bodyPr>
          <a:lstStyle/>
          <a:p>
            <a:pPr lvl="0" algn="l"/>
            <a:r>
              <a:rPr lang="en-US" sz="1200" spc="40" baseline="0">
                <a:solidFill>
                  <a:schemeClr val="tx1">
                    <a:tint val="75000"/>
                  </a:schemeClr>
                </a:solidFill>
                <a:latin typeface="+mj-lt"/>
                <a:cs typeface="+mj-cs"/>
              </a:rPr>
              <a:t>*Data that are Safe, Made on purpose, of Appropriate quality, Ready-to-use, and Thoroughly documented.</a:t>
            </a:r>
          </a:p>
        </p:txBody>
      </p:sp>
      <p:pic>
        <p:nvPicPr>
          <p:cNvPr id="10" name="Picture 9" descr="Text&#10;&#10;Description automatically generated">
            <a:extLst>
              <a:ext uri="{FF2B5EF4-FFF2-40B4-BE49-F238E27FC236}">
                <a16:creationId xmlns:a16="http://schemas.microsoft.com/office/drawing/2014/main" id="{F32391F4-0259-435E-8547-3343F0728DF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7663282" y="2775761"/>
            <a:ext cx="2968361" cy="1306479"/>
          </a:xfrm>
          <a:prstGeom prst="rect">
            <a:avLst/>
          </a:prstGeom>
        </p:spPr>
      </p:pic>
      <p:pic>
        <p:nvPicPr>
          <p:cNvPr id="16" name="Image 14" descr="Une image contenant texte&#10;&#10;Description générée automatiquement">
            <a:extLst>
              <a:ext uri="{FF2B5EF4-FFF2-40B4-BE49-F238E27FC236}">
                <a16:creationId xmlns:a16="http://schemas.microsoft.com/office/drawing/2014/main" id="{9F09E15F-F0EB-4401-99CB-57B22FB5F92A}"/>
              </a:ext>
            </a:extLst>
          </p:cNvPr>
          <p:cNvPicPr>
            <a:picLocks noChangeAspect="1"/>
          </p:cNvPicPr>
          <p:nvPr userDrawn="1"/>
        </p:nvPicPr>
        <p:blipFill>
          <a:blip r:embed="rId5"/>
          <a:stretch>
            <a:fillRect/>
          </a:stretch>
        </p:blipFill>
        <p:spPr>
          <a:xfrm>
            <a:off x="407980" y="407981"/>
            <a:ext cx="806117" cy="271393"/>
          </a:xfrm>
          <a:prstGeom prst="rect">
            <a:avLst/>
          </a:prstGeom>
        </p:spPr>
      </p:pic>
    </p:spTree>
    <p:extLst>
      <p:ext uri="{BB962C8B-B14F-4D97-AF65-F5344CB8AC3E}">
        <p14:creationId xmlns:p14="http://schemas.microsoft.com/office/powerpoint/2010/main" val="30777278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R - Cover (Chap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56DA342-98E8-4C55-B087-90C2B5649098}"/>
              </a:ext>
            </a:extLst>
          </p:cNvPr>
          <p:cNvSpPr>
            <a:spLocks noGrp="1"/>
          </p:cNvSpPr>
          <p:nvPr>
            <p:ph type="pic" sz="quarter" idx="12"/>
          </p:nvPr>
        </p:nvSpPr>
        <p:spPr>
          <a:xfrm>
            <a:off x="0" y="0"/>
            <a:ext cx="12192000" cy="6858000"/>
          </a:xfrm>
        </p:spPr>
        <p:txBody>
          <a:bodyPr/>
          <a:lstStyle/>
          <a:p>
            <a:endParaRPr lang="en-US"/>
          </a:p>
        </p:txBody>
      </p:sp>
      <p:sp>
        <p:nvSpPr>
          <p:cNvPr id="19" name="Title 1">
            <a:extLst>
              <a:ext uri="{FF2B5EF4-FFF2-40B4-BE49-F238E27FC236}">
                <a16:creationId xmlns:a16="http://schemas.microsoft.com/office/drawing/2014/main" id="{B7F3B2DD-902F-4B1E-971E-AA31785190D6}"/>
              </a:ext>
            </a:extLst>
          </p:cNvPr>
          <p:cNvSpPr>
            <a:spLocks noGrp="1"/>
          </p:cNvSpPr>
          <p:nvPr>
            <p:ph type="title" hasCustomPrompt="1"/>
          </p:nvPr>
        </p:nvSpPr>
        <p:spPr>
          <a:xfrm>
            <a:off x="2639568" y="4636008"/>
            <a:ext cx="6912864" cy="430887"/>
          </a:xfrm>
        </p:spPr>
        <p:txBody>
          <a:bodyPr vert="horz" lIns="91440" tIns="45720" rIns="91440" bIns="45720" rtlCol="0" anchor="ctr" anchorCtr="0">
            <a:spAutoFit/>
          </a:bodyPr>
          <a:lstStyle>
            <a:lvl1pPr>
              <a:defRPr lang="en-US" sz="2200" dirty="0">
                <a:latin typeface="Arial" panose="020B0604020202020204" pitchFamily="34" charset="0"/>
              </a:defRPr>
            </a:lvl1pPr>
          </a:lstStyle>
          <a:p>
            <a:pPr lvl="0"/>
            <a:r>
              <a:rPr lang="en-US"/>
              <a:t>Chapter Title</a:t>
            </a:r>
          </a:p>
        </p:txBody>
      </p:sp>
      <p:sp>
        <p:nvSpPr>
          <p:cNvPr id="20" name="Espace réservé du texte 14">
            <a:extLst>
              <a:ext uri="{FF2B5EF4-FFF2-40B4-BE49-F238E27FC236}">
                <a16:creationId xmlns:a16="http://schemas.microsoft.com/office/drawing/2014/main" id="{9D2AC715-96AD-4F9B-BF6C-6CC93D93A3A3}"/>
              </a:ext>
            </a:extLst>
          </p:cNvPr>
          <p:cNvSpPr>
            <a:spLocks noGrp="1"/>
          </p:cNvSpPr>
          <p:nvPr>
            <p:ph type="body" sz="quarter" idx="11" hasCustomPrompt="1"/>
          </p:nvPr>
        </p:nvSpPr>
        <p:spPr>
          <a:xfrm>
            <a:off x="2639008" y="5193792"/>
            <a:ext cx="6913984" cy="373436"/>
          </a:xfrm>
        </p:spPr>
        <p:txBody>
          <a:bodyPr vert="horz" lIns="91440" tIns="45720" rIns="91440" bIns="45720" rtlCol="0" anchor="ctr" anchorCtr="0">
            <a:spAutoFit/>
          </a:bodyPr>
          <a:lstStyle>
            <a:lvl1pPr algn="ctr">
              <a:defRPr lang="en-US" sz="1800" b="0" i="0" cap="all" spc="160" noProof="0" dirty="0">
                <a:latin typeface="Arial" panose="020B0604020202020204" pitchFamily="34" charset="0"/>
              </a:defRPr>
            </a:lvl1pPr>
          </a:lstStyle>
          <a:p>
            <a:pPr lvl="0" algn="ctr"/>
            <a:r>
              <a:rPr lang="en-US" noProof="0"/>
              <a:t>Subtitle</a:t>
            </a:r>
          </a:p>
        </p:txBody>
      </p:sp>
      <p:pic>
        <p:nvPicPr>
          <p:cNvPr id="13" name="Picture 17">
            <a:extLst>
              <a:ext uri="{FF2B5EF4-FFF2-40B4-BE49-F238E27FC236}">
                <a16:creationId xmlns:a16="http://schemas.microsoft.com/office/drawing/2014/main" id="{8BEB5D6B-0348-4725-9983-0E2B766D37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2" y="6346388"/>
            <a:ext cx="365937" cy="198677"/>
          </a:xfrm>
          <a:prstGeom prst="rect">
            <a:avLst/>
          </a:prstGeom>
        </p:spPr>
      </p:pic>
    </p:spTree>
    <p:extLst>
      <p:ext uri="{BB962C8B-B14F-4D97-AF65-F5344CB8AC3E}">
        <p14:creationId xmlns:p14="http://schemas.microsoft.com/office/powerpoint/2010/main" val="2141729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ER - Table of Contents">
    <p:spTree>
      <p:nvGrpSpPr>
        <p:cNvPr id="1" name=""/>
        <p:cNvGrpSpPr/>
        <p:nvPr/>
      </p:nvGrpSpPr>
      <p:grpSpPr>
        <a:xfrm>
          <a:off x="0" y="0"/>
          <a:ext cx="0" cy="0"/>
          <a:chOff x="0" y="0"/>
          <a:chExt cx="0" cy="0"/>
        </a:xfrm>
      </p:grpSpPr>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57FB856C-81C3-4DD8-96CC-0FADE21E8CA8}"/>
              </a:ext>
            </a:extLst>
          </p:cNvPr>
          <p:cNvSpPr>
            <a:spLocks noGrp="1"/>
          </p:cNvSpPr>
          <p:nvPr>
            <p:ph type="title" hasCustomPrompt="1"/>
          </p:nvPr>
        </p:nvSpPr>
        <p:spPr/>
        <p:txBody>
          <a:bodyPr/>
          <a:lstStyle>
            <a:lvl1pPr>
              <a:defRPr/>
            </a:lvl1pPr>
          </a:lstStyle>
          <a:p>
            <a:r>
              <a:rPr lang="en-US"/>
              <a:t>Table of Contents</a:t>
            </a:r>
          </a:p>
        </p:txBody>
      </p:sp>
      <p:sp>
        <p:nvSpPr>
          <p:cNvPr id="4" name="Date Placeholder 3">
            <a:extLst>
              <a:ext uri="{FF2B5EF4-FFF2-40B4-BE49-F238E27FC236}">
                <a16:creationId xmlns:a16="http://schemas.microsoft.com/office/drawing/2014/main" id="{D8BE721D-DF44-402B-91AF-FC53DEC48B1D}"/>
              </a:ext>
            </a:extLst>
          </p:cNvPr>
          <p:cNvSpPr>
            <a:spLocks noGrp="1"/>
          </p:cNvSpPr>
          <p:nvPr>
            <p:ph type="dt" sz="half" idx="43"/>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A82984CA-D864-4A10-9205-F1DC293C1CA5}"/>
              </a:ext>
            </a:extLst>
          </p:cNvPr>
          <p:cNvSpPr>
            <a:spLocks noGrp="1"/>
          </p:cNvSpPr>
          <p:nvPr>
            <p:ph type="sldNum" sz="quarter" idx="4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8AC38004-5C1C-4A91-BF0F-F10216DD370D}"/>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AF64232-33D2-4CF6-9D2C-0BF660907DEA}"/>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1" name="Picture 17">
            <a:extLst>
              <a:ext uri="{FF2B5EF4-FFF2-40B4-BE49-F238E27FC236}">
                <a16:creationId xmlns:a16="http://schemas.microsoft.com/office/drawing/2014/main" id="{92987E7B-C0C6-41E7-9FDB-9A01CCBBC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
        <p:nvSpPr>
          <p:cNvPr id="9" name="Text Placeholder 8">
            <a:extLst>
              <a:ext uri="{FF2B5EF4-FFF2-40B4-BE49-F238E27FC236}">
                <a16:creationId xmlns:a16="http://schemas.microsoft.com/office/drawing/2014/main" id="{EC08DDAF-3E4D-4C99-A64A-D1D42663BBC2}"/>
              </a:ext>
            </a:extLst>
          </p:cNvPr>
          <p:cNvSpPr>
            <a:spLocks noGrp="1"/>
          </p:cNvSpPr>
          <p:nvPr>
            <p:ph type="body" sz="quarter" idx="46" hasCustomPrompt="1"/>
          </p:nvPr>
        </p:nvSpPr>
        <p:spPr>
          <a:xfrm>
            <a:off x="704088" y="1572768"/>
            <a:ext cx="5202936" cy="4599432"/>
          </a:xfrm>
        </p:spPr>
        <p:txBody>
          <a:bodyPr>
            <a:normAutofit/>
          </a:bodyPr>
          <a:lstStyle>
            <a:lvl1pPr algn="r">
              <a:spcBef>
                <a:spcPts val="1200"/>
              </a:spcBef>
              <a:spcAft>
                <a:spcPts val="1200"/>
              </a:spcAft>
              <a:defRPr sz="1800">
                <a:solidFill>
                  <a:srgbClr val="898989"/>
                </a:solidFill>
              </a:defRPr>
            </a:lvl1pPr>
            <a:lvl2pPr algn="r">
              <a:defRPr sz="1800"/>
            </a:lvl2pPr>
            <a:lvl3pPr algn="r">
              <a:defRPr sz="1600"/>
            </a:lvl3pPr>
            <a:lvl4pPr algn="r">
              <a:defRPr sz="1200"/>
            </a:lvl4pPr>
            <a:lvl5pPr algn="r">
              <a:defRPr sz="900"/>
            </a:lvl5pPr>
          </a:lstStyle>
          <a:p>
            <a:pPr lvl="0"/>
            <a:r>
              <a:rPr lang="en-US"/>
              <a:t>1</a:t>
            </a:r>
          </a:p>
        </p:txBody>
      </p:sp>
      <p:sp>
        <p:nvSpPr>
          <p:cNvPr id="17" name="Text Placeholder 8">
            <a:extLst>
              <a:ext uri="{FF2B5EF4-FFF2-40B4-BE49-F238E27FC236}">
                <a16:creationId xmlns:a16="http://schemas.microsoft.com/office/drawing/2014/main" id="{3FBDBF6D-39E7-4ED5-8A25-C9BF74BCBD94}"/>
              </a:ext>
            </a:extLst>
          </p:cNvPr>
          <p:cNvSpPr>
            <a:spLocks noGrp="1"/>
          </p:cNvSpPr>
          <p:nvPr>
            <p:ph type="body" sz="quarter" idx="47" hasCustomPrompt="1"/>
          </p:nvPr>
        </p:nvSpPr>
        <p:spPr>
          <a:xfrm>
            <a:off x="6281928" y="1572768"/>
            <a:ext cx="5239512" cy="4599432"/>
          </a:xfrm>
        </p:spPr>
        <p:txBody>
          <a:bodyPr>
            <a:normAutofit/>
          </a:bodyPr>
          <a:lstStyle>
            <a:lvl1pPr>
              <a:spcBef>
                <a:spcPts val="1200"/>
              </a:spcBef>
              <a:spcAft>
                <a:spcPts val="1200"/>
              </a:spcAft>
              <a:defRPr sz="1800"/>
            </a:lvl1pPr>
            <a:lvl2pPr marL="0" indent="0">
              <a:buNone/>
              <a:defRPr sz="1800"/>
            </a:lvl2pPr>
            <a:lvl3pPr>
              <a:defRPr sz="1600"/>
            </a:lvl3pPr>
            <a:lvl4pPr>
              <a:defRPr sz="1200"/>
            </a:lvl4pPr>
            <a:lvl5pPr>
              <a:defRPr sz="900"/>
            </a:lvl5pPr>
          </a:lstStyle>
          <a:p>
            <a:pPr lvl="0"/>
            <a:r>
              <a:rPr lang="en-US"/>
              <a:t>Introduction</a:t>
            </a:r>
          </a:p>
        </p:txBody>
      </p:sp>
    </p:spTree>
    <p:extLst>
      <p:ext uri="{BB962C8B-B14F-4D97-AF65-F5344CB8AC3E}">
        <p14:creationId xmlns:p14="http://schemas.microsoft.com/office/powerpoint/2010/main" val="994340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ER - Content with Title">
    <p:spTree>
      <p:nvGrpSpPr>
        <p:cNvPr id="1" name=""/>
        <p:cNvGrpSpPr/>
        <p:nvPr/>
      </p:nvGrpSpPr>
      <p:grpSpPr>
        <a:xfrm>
          <a:off x="0" y="0"/>
          <a:ext cx="0" cy="0"/>
          <a:chOff x="0" y="0"/>
          <a:chExt cx="0" cy="0"/>
        </a:xfrm>
      </p:grpSpPr>
      <p:cxnSp>
        <p:nvCxnSpPr>
          <p:cNvPr id="17" name="Straight Connector 16"/>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0"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
        <p:nvSpPr>
          <p:cNvPr id="3" name="Content Placeholder 2">
            <a:extLst>
              <a:ext uri="{FF2B5EF4-FFF2-40B4-BE49-F238E27FC236}">
                <a16:creationId xmlns:a16="http://schemas.microsoft.com/office/drawing/2014/main" id="{ACF7CE93-0AE2-48CA-B6D2-9F85BDD74C5C}"/>
              </a:ext>
            </a:extLst>
          </p:cNvPr>
          <p:cNvSpPr>
            <a:spLocks noGrp="1"/>
          </p:cNvSpPr>
          <p:nvPr>
            <p:ph sz="quarter" idx="20"/>
          </p:nvPr>
        </p:nvSpPr>
        <p:spPr>
          <a:xfrm>
            <a:off x="707136" y="1109472"/>
            <a:ext cx="10814304"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8364A819-5F12-48E3-8698-44356CFD22A0}"/>
              </a:ext>
            </a:extLst>
          </p:cNvPr>
          <p:cNvSpPr>
            <a:spLocks noGrp="1"/>
          </p:cNvSpPr>
          <p:nvPr>
            <p:ph type="title" hasCustomPrompt="1"/>
          </p:nvPr>
        </p:nvSpPr>
        <p:spPr/>
        <p:txBody>
          <a:bodyPr/>
          <a:lstStyle>
            <a:lvl1pPr>
              <a:defRPr/>
            </a:lvl1pPr>
          </a:lstStyle>
          <a:p>
            <a:r>
              <a:rPr lang="en-US"/>
              <a:t>Title</a:t>
            </a:r>
          </a:p>
        </p:txBody>
      </p:sp>
      <p:sp>
        <p:nvSpPr>
          <p:cNvPr id="4" name="Date Placeholder 3">
            <a:extLst>
              <a:ext uri="{FF2B5EF4-FFF2-40B4-BE49-F238E27FC236}">
                <a16:creationId xmlns:a16="http://schemas.microsoft.com/office/drawing/2014/main" id="{F8142BDF-75EA-4F2F-A1BF-3118D780BED6}"/>
              </a:ext>
            </a:extLst>
          </p:cNvPr>
          <p:cNvSpPr>
            <a:spLocks noGrp="1"/>
          </p:cNvSpPr>
          <p:nvPr>
            <p:ph type="dt" sz="half" idx="21"/>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7" name="Slide Number Placeholder 6">
            <a:extLst>
              <a:ext uri="{FF2B5EF4-FFF2-40B4-BE49-F238E27FC236}">
                <a16:creationId xmlns:a16="http://schemas.microsoft.com/office/drawing/2014/main" id="{FD4483DE-79BB-44A2-A90E-08EB7894C8A8}"/>
              </a:ext>
            </a:extLst>
          </p:cNvPr>
          <p:cNvSpPr>
            <a:spLocks noGrp="1"/>
          </p:cNvSpPr>
          <p:nvPr>
            <p:ph type="sldNum" sz="quarter" idx="2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spTree>
    <p:extLst>
      <p:ext uri="{BB962C8B-B14F-4D97-AF65-F5344CB8AC3E}">
        <p14:creationId xmlns:p14="http://schemas.microsoft.com/office/powerpoint/2010/main" val="28352703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R - Content with Title and Subtitle">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B7332F40-029B-4DFF-82A2-B012A6E5D4CD}"/>
              </a:ext>
            </a:extLst>
          </p:cNvPr>
          <p:cNvSpPr>
            <a:spLocks noGrp="1"/>
          </p:cNvSpPr>
          <p:nvPr>
            <p:ph sz="quarter" idx="20"/>
          </p:nvPr>
        </p:nvSpPr>
        <p:spPr>
          <a:xfrm>
            <a:off x="707136" y="1809264"/>
            <a:ext cx="10814304" cy="43598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1" name="Text Placeholder 9"/>
          <p:cNvSpPr>
            <a:spLocks noGrp="1"/>
          </p:cNvSpPr>
          <p:nvPr>
            <p:ph type="body" sz="quarter" idx="49" hasCustomPrompt="1"/>
          </p:nvPr>
        </p:nvSpPr>
        <p:spPr>
          <a:xfrm>
            <a:off x="707215" y="1109473"/>
            <a:ext cx="10815420" cy="396863"/>
          </a:xfrm>
          <a:prstGeom prst="rect">
            <a:avLst/>
          </a:prstGeom>
        </p:spPr>
        <p:txBody>
          <a:bodyPr>
            <a:noAutofit/>
          </a:bodyPr>
          <a:lstStyle>
            <a:lvl1pPr algn="ctr">
              <a:defRPr b="1">
                <a:solidFill>
                  <a:schemeClr val="tx1">
                    <a:lumMod val="75000"/>
                    <a:lumOff val="25000"/>
                  </a:schemeClr>
                </a:solidFill>
              </a:defRPr>
            </a:lvl1pPr>
          </a:lstStyle>
          <a:p>
            <a:r>
              <a:rPr lang="en-US"/>
              <a:t>Subtitle</a:t>
            </a:r>
          </a:p>
        </p:txBody>
      </p:sp>
      <p:sp>
        <p:nvSpPr>
          <p:cNvPr id="2" name="Title 1">
            <a:extLst>
              <a:ext uri="{FF2B5EF4-FFF2-40B4-BE49-F238E27FC236}">
                <a16:creationId xmlns:a16="http://schemas.microsoft.com/office/drawing/2014/main" id="{0586991A-0972-4C06-BC1B-4D83967B9107}"/>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5FA96C8C-580E-4E7F-9900-EE12FE8BA92B}"/>
              </a:ext>
            </a:extLst>
          </p:cNvPr>
          <p:cNvSpPr>
            <a:spLocks noGrp="1"/>
          </p:cNvSpPr>
          <p:nvPr>
            <p:ph type="dt" sz="half" idx="50"/>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06863133-6863-4C1A-835A-1143D0CDAA17}"/>
              </a:ext>
            </a:extLst>
          </p:cNvPr>
          <p:cNvSpPr>
            <a:spLocks noGrp="1"/>
          </p:cNvSpPr>
          <p:nvPr>
            <p:ph type="sldNum" sz="quarter" idx="5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cxnSp>
        <p:nvCxnSpPr>
          <p:cNvPr id="15" name="Straight Connector 14">
            <a:extLst>
              <a:ext uri="{FF2B5EF4-FFF2-40B4-BE49-F238E27FC236}">
                <a16:creationId xmlns:a16="http://schemas.microsoft.com/office/drawing/2014/main" id="{693D7145-4093-4746-AC60-724BB9DF580A}"/>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C42B876-317A-4E13-8B2D-9962ED76B3F5}"/>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C0B6257A-B42F-44B0-B2B3-1A935DD71E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Tree>
    <p:extLst>
      <p:ext uri="{BB962C8B-B14F-4D97-AF65-F5344CB8AC3E}">
        <p14:creationId xmlns:p14="http://schemas.microsoft.com/office/powerpoint/2010/main" val="13674186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ER - Columns (3) with Title">
    <p:spTree>
      <p:nvGrpSpPr>
        <p:cNvPr id="1" name=""/>
        <p:cNvGrpSpPr/>
        <p:nvPr/>
      </p:nvGrpSpPr>
      <p:grpSpPr>
        <a:xfrm>
          <a:off x="0" y="0"/>
          <a:ext cx="0" cy="0"/>
          <a:chOff x="0" y="0"/>
          <a:chExt cx="0" cy="0"/>
        </a:xfrm>
      </p:grpSpPr>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 name="Content Placeholder 2">
            <a:extLst>
              <a:ext uri="{FF2B5EF4-FFF2-40B4-BE49-F238E27FC236}">
                <a16:creationId xmlns:a16="http://schemas.microsoft.com/office/drawing/2014/main" id="{F25A4681-8CD8-4FE3-B785-7EC63A77F29F}"/>
              </a:ext>
            </a:extLst>
          </p:cNvPr>
          <p:cNvSpPr>
            <a:spLocks noGrp="1"/>
          </p:cNvSpPr>
          <p:nvPr>
            <p:ph sz="quarter" idx="20"/>
          </p:nvPr>
        </p:nvSpPr>
        <p:spPr>
          <a:xfrm>
            <a:off x="707136" y="1109472"/>
            <a:ext cx="3389376"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05C343D2-8D3A-4AA1-A2B4-2BC348FA8075}"/>
              </a:ext>
            </a:extLst>
          </p:cNvPr>
          <p:cNvSpPr>
            <a:spLocks noGrp="1"/>
          </p:cNvSpPr>
          <p:nvPr>
            <p:ph sz="quarter" idx="42"/>
          </p:nvPr>
        </p:nvSpPr>
        <p:spPr>
          <a:xfrm>
            <a:off x="8132064" y="1109472"/>
            <a:ext cx="3389376"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7FB856C-81C3-4DD8-96CC-0FADE21E8CA8}"/>
              </a:ext>
            </a:extLst>
          </p:cNvPr>
          <p:cNvSpPr>
            <a:spLocks noGrp="1"/>
          </p:cNvSpPr>
          <p:nvPr>
            <p:ph type="title"/>
          </p:nvPr>
        </p:nvSpPr>
        <p:spPr>
          <a:xfrm>
            <a:off x="707136" y="182880"/>
            <a:ext cx="10814304" cy="609600"/>
          </a:xfrm>
        </p:spPr>
        <p:txBody>
          <a:bodyPr/>
          <a:lstStyle/>
          <a:p>
            <a:endParaRPr lang="en-US"/>
          </a:p>
        </p:txBody>
      </p:sp>
      <p:sp>
        <p:nvSpPr>
          <p:cNvPr id="4" name="Date Placeholder 3">
            <a:extLst>
              <a:ext uri="{FF2B5EF4-FFF2-40B4-BE49-F238E27FC236}">
                <a16:creationId xmlns:a16="http://schemas.microsoft.com/office/drawing/2014/main" id="{D8BE721D-DF44-402B-91AF-FC53DEC48B1D}"/>
              </a:ext>
            </a:extLst>
          </p:cNvPr>
          <p:cNvSpPr>
            <a:spLocks noGrp="1"/>
          </p:cNvSpPr>
          <p:nvPr>
            <p:ph type="dt" sz="half" idx="43"/>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A82984CA-D864-4A10-9205-F1DC293C1CA5}"/>
              </a:ext>
            </a:extLst>
          </p:cNvPr>
          <p:cNvSpPr>
            <a:spLocks noGrp="1"/>
          </p:cNvSpPr>
          <p:nvPr>
            <p:ph type="sldNum" sz="quarter" idx="4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AD8C7968-B86E-461A-85A7-59E87D1B9FD3}"/>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3FBE5CE-9905-488B-AFFC-30CAF56C43B6}"/>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1" name="Picture 17">
            <a:extLst>
              <a:ext uri="{FF2B5EF4-FFF2-40B4-BE49-F238E27FC236}">
                <a16:creationId xmlns:a16="http://schemas.microsoft.com/office/drawing/2014/main" id="{E8C123D2-F595-4286-872F-0CC9EA080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
        <p:nvSpPr>
          <p:cNvPr id="11" name="Content Placeholder 2">
            <a:extLst>
              <a:ext uri="{FF2B5EF4-FFF2-40B4-BE49-F238E27FC236}">
                <a16:creationId xmlns:a16="http://schemas.microsoft.com/office/drawing/2014/main" id="{7534139C-6D00-418C-94ED-688911981017}"/>
              </a:ext>
            </a:extLst>
          </p:cNvPr>
          <p:cNvSpPr>
            <a:spLocks noGrp="1"/>
          </p:cNvSpPr>
          <p:nvPr>
            <p:ph sz="quarter" idx="46"/>
          </p:nvPr>
        </p:nvSpPr>
        <p:spPr>
          <a:xfrm>
            <a:off x="4401312" y="1109472"/>
            <a:ext cx="3389376"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38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R - Columns (3) with Title and Headers">
    <p:spTree>
      <p:nvGrpSpPr>
        <p:cNvPr id="1" name=""/>
        <p:cNvGrpSpPr/>
        <p:nvPr/>
      </p:nvGrpSpPr>
      <p:grpSpPr>
        <a:xfrm>
          <a:off x="0" y="0"/>
          <a:ext cx="0" cy="0"/>
          <a:chOff x="0" y="0"/>
          <a:chExt cx="0" cy="0"/>
        </a:xfrm>
      </p:grpSpPr>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 name="Content Placeholder 2">
            <a:extLst>
              <a:ext uri="{FF2B5EF4-FFF2-40B4-BE49-F238E27FC236}">
                <a16:creationId xmlns:a16="http://schemas.microsoft.com/office/drawing/2014/main" id="{F25A4681-8CD8-4FE3-B785-7EC63A77F29F}"/>
              </a:ext>
            </a:extLst>
          </p:cNvPr>
          <p:cNvSpPr>
            <a:spLocks noGrp="1"/>
          </p:cNvSpPr>
          <p:nvPr>
            <p:ph sz="quarter" idx="20"/>
          </p:nvPr>
        </p:nvSpPr>
        <p:spPr>
          <a:xfrm>
            <a:off x="707136" y="1572768"/>
            <a:ext cx="3389376" cy="45963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05C343D2-8D3A-4AA1-A2B4-2BC348FA8075}"/>
              </a:ext>
            </a:extLst>
          </p:cNvPr>
          <p:cNvSpPr>
            <a:spLocks noGrp="1"/>
          </p:cNvSpPr>
          <p:nvPr>
            <p:ph sz="quarter" idx="42"/>
          </p:nvPr>
        </p:nvSpPr>
        <p:spPr>
          <a:xfrm>
            <a:off x="8132064" y="1572766"/>
            <a:ext cx="3389376" cy="45963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7FB856C-81C3-4DD8-96CC-0FADE21E8CA8}"/>
              </a:ext>
            </a:extLst>
          </p:cNvPr>
          <p:cNvSpPr>
            <a:spLocks noGrp="1"/>
          </p:cNvSpPr>
          <p:nvPr>
            <p:ph type="title"/>
          </p:nvPr>
        </p:nvSpPr>
        <p:spPr>
          <a:xfrm>
            <a:off x="707136" y="182880"/>
            <a:ext cx="10814304" cy="609600"/>
          </a:xfrm>
        </p:spPr>
        <p:txBody>
          <a:bodyPr/>
          <a:lstStyle/>
          <a:p>
            <a:endParaRPr lang="en-US"/>
          </a:p>
        </p:txBody>
      </p:sp>
      <p:sp>
        <p:nvSpPr>
          <p:cNvPr id="4" name="Date Placeholder 3">
            <a:extLst>
              <a:ext uri="{FF2B5EF4-FFF2-40B4-BE49-F238E27FC236}">
                <a16:creationId xmlns:a16="http://schemas.microsoft.com/office/drawing/2014/main" id="{D8BE721D-DF44-402B-91AF-FC53DEC48B1D}"/>
              </a:ext>
            </a:extLst>
          </p:cNvPr>
          <p:cNvSpPr>
            <a:spLocks noGrp="1"/>
          </p:cNvSpPr>
          <p:nvPr>
            <p:ph type="dt" sz="half" idx="43"/>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A82984CA-D864-4A10-9205-F1DC293C1CA5}"/>
              </a:ext>
            </a:extLst>
          </p:cNvPr>
          <p:cNvSpPr>
            <a:spLocks noGrp="1"/>
          </p:cNvSpPr>
          <p:nvPr>
            <p:ph type="sldNum" sz="quarter" idx="4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AD8C7968-B86E-461A-85A7-59E87D1B9FD3}"/>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3FBE5CE-9905-488B-AFFC-30CAF56C43B6}"/>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1" name="Picture 17">
            <a:extLst>
              <a:ext uri="{FF2B5EF4-FFF2-40B4-BE49-F238E27FC236}">
                <a16:creationId xmlns:a16="http://schemas.microsoft.com/office/drawing/2014/main" id="{E8C123D2-F595-4286-872F-0CC9EA080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
        <p:nvSpPr>
          <p:cNvPr id="11" name="Content Placeholder 2">
            <a:extLst>
              <a:ext uri="{FF2B5EF4-FFF2-40B4-BE49-F238E27FC236}">
                <a16:creationId xmlns:a16="http://schemas.microsoft.com/office/drawing/2014/main" id="{7534139C-6D00-418C-94ED-688911981017}"/>
              </a:ext>
            </a:extLst>
          </p:cNvPr>
          <p:cNvSpPr>
            <a:spLocks noGrp="1"/>
          </p:cNvSpPr>
          <p:nvPr>
            <p:ph sz="quarter" idx="46"/>
          </p:nvPr>
        </p:nvSpPr>
        <p:spPr>
          <a:xfrm>
            <a:off x="4401312" y="1572766"/>
            <a:ext cx="3389376" cy="45963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270F552E-C396-4787-BE94-EEB43CA74352}"/>
              </a:ext>
            </a:extLst>
          </p:cNvPr>
          <p:cNvSpPr>
            <a:spLocks noGrp="1"/>
          </p:cNvSpPr>
          <p:nvPr>
            <p:ph type="body" sz="quarter" idx="47" hasCustomPrompt="1"/>
          </p:nvPr>
        </p:nvSpPr>
        <p:spPr>
          <a:xfrm>
            <a:off x="707136" y="1109473"/>
            <a:ext cx="3389376" cy="342145"/>
          </a:xfrm>
          <a:prstGeom prst="rect">
            <a:avLst/>
          </a:prstGeom>
        </p:spPr>
        <p:txBody>
          <a:bodyPr wrap="square">
            <a:spAutoFit/>
          </a:bodyPr>
          <a:lstStyle>
            <a:lvl1pPr algn="ctr">
              <a:defRPr cap="all" spc="400" baseline="0"/>
            </a:lvl1pPr>
          </a:lstStyle>
          <a:p>
            <a:pPr lvl="0"/>
            <a:r>
              <a:rPr lang="en-US"/>
              <a:t>Header</a:t>
            </a:r>
          </a:p>
        </p:txBody>
      </p:sp>
      <p:sp>
        <p:nvSpPr>
          <p:cNvPr id="15" name="Text Placeholder 4">
            <a:extLst>
              <a:ext uri="{FF2B5EF4-FFF2-40B4-BE49-F238E27FC236}">
                <a16:creationId xmlns:a16="http://schemas.microsoft.com/office/drawing/2014/main" id="{60318532-BA40-48F3-A905-24DE959DF5A0}"/>
              </a:ext>
            </a:extLst>
          </p:cNvPr>
          <p:cNvSpPr>
            <a:spLocks noGrp="1"/>
          </p:cNvSpPr>
          <p:nvPr>
            <p:ph type="body" sz="quarter" idx="48" hasCustomPrompt="1"/>
          </p:nvPr>
        </p:nvSpPr>
        <p:spPr>
          <a:xfrm>
            <a:off x="4401312" y="1109473"/>
            <a:ext cx="3389376" cy="342145"/>
          </a:xfrm>
          <a:prstGeom prst="rect">
            <a:avLst/>
          </a:prstGeom>
        </p:spPr>
        <p:txBody>
          <a:bodyPr wrap="square">
            <a:spAutoFit/>
          </a:bodyPr>
          <a:lstStyle>
            <a:lvl1pPr algn="ctr">
              <a:defRPr cap="all" spc="400" baseline="0"/>
            </a:lvl1pPr>
          </a:lstStyle>
          <a:p>
            <a:pPr lvl="0"/>
            <a:r>
              <a:rPr lang="en-US"/>
              <a:t>Header</a:t>
            </a:r>
          </a:p>
        </p:txBody>
      </p:sp>
      <p:sp>
        <p:nvSpPr>
          <p:cNvPr id="17" name="Text Placeholder 4">
            <a:extLst>
              <a:ext uri="{FF2B5EF4-FFF2-40B4-BE49-F238E27FC236}">
                <a16:creationId xmlns:a16="http://schemas.microsoft.com/office/drawing/2014/main" id="{84CECD88-F7E9-4FEA-8ABF-2DB8C6729DBA}"/>
              </a:ext>
            </a:extLst>
          </p:cNvPr>
          <p:cNvSpPr>
            <a:spLocks noGrp="1"/>
          </p:cNvSpPr>
          <p:nvPr>
            <p:ph type="body" sz="quarter" idx="49" hasCustomPrompt="1"/>
          </p:nvPr>
        </p:nvSpPr>
        <p:spPr>
          <a:xfrm>
            <a:off x="8133257" y="1109472"/>
            <a:ext cx="3389376" cy="342145"/>
          </a:xfrm>
          <a:prstGeom prst="rect">
            <a:avLst/>
          </a:prstGeom>
        </p:spPr>
        <p:txBody>
          <a:bodyPr wrap="square">
            <a:spAutoFit/>
          </a:bodyPr>
          <a:lstStyle>
            <a:lvl1pPr algn="ctr">
              <a:defRPr cap="all" spc="400" baseline="0"/>
            </a:lvl1pPr>
          </a:lstStyle>
          <a:p>
            <a:pPr lvl="0"/>
            <a:r>
              <a:rPr lang="en-US"/>
              <a:t>Header</a:t>
            </a:r>
          </a:p>
        </p:txBody>
      </p:sp>
    </p:spTree>
    <p:extLst>
      <p:ext uri="{BB962C8B-B14F-4D97-AF65-F5344CB8AC3E}">
        <p14:creationId xmlns:p14="http://schemas.microsoft.com/office/powerpoint/2010/main" val="15539794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R - Columns (2) with Title">
    <p:spTree>
      <p:nvGrpSpPr>
        <p:cNvPr id="1" name=""/>
        <p:cNvGrpSpPr/>
        <p:nvPr/>
      </p:nvGrpSpPr>
      <p:grpSpPr>
        <a:xfrm>
          <a:off x="0" y="0"/>
          <a:ext cx="0" cy="0"/>
          <a:chOff x="0" y="0"/>
          <a:chExt cx="0" cy="0"/>
        </a:xfrm>
      </p:grpSpPr>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 name="Content Placeholder 2">
            <a:extLst>
              <a:ext uri="{FF2B5EF4-FFF2-40B4-BE49-F238E27FC236}">
                <a16:creationId xmlns:a16="http://schemas.microsoft.com/office/drawing/2014/main" id="{F25A4681-8CD8-4FE3-B785-7EC63A77F29F}"/>
              </a:ext>
            </a:extLst>
          </p:cNvPr>
          <p:cNvSpPr>
            <a:spLocks noGrp="1"/>
          </p:cNvSpPr>
          <p:nvPr>
            <p:ph sz="quarter" idx="20"/>
          </p:nvPr>
        </p:nvSpPr>
        <p:spPr>
          <a:xfrm>
            <a:off x="707136" y="1109472"/>
            <a:ext cx="5205896"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05C343D2-8D3A-4AA1-A2B4-2BC348FA8075}"/>
              </a:ext>
            </a:extLst>
          </p:cNvPr>
          <p:cNvSpPr>
            <a:spLocks noGrp="1"/>
          </p:cNvSpPr>
          <p:nvPr>
            <p:ph sz="quarter" idx="42"/>
          </p:nvPr>
        </p:nvSpPr>
        <p:spPr>
          <a:xfrm>
            <a:off x="6278970" y="1109472"/>
            <a:ext cx="5242471" cy="5059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7FB856C-81C3-4DD8-96CC-0FADE21E8CA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8BE721D-DF44-402B-91AF-FC53DEC48B1D}"/>
              </a:ext>
            </a:extLst>
          </p:cNvPr>
          <p:cNvSpPr>
            <a:spLocks noGrp="1"/>
          </p:cNvSpPr>
          <p:nvPr>
            <p:ph type="dt" sz="half" idx="43"/>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A82984CA-D864-4A10-9205-F1DC293C1CA5}"/>
              </a:ext>
            </a:extLst>
          </p:cNvPr>
          <p:cNvSpPr>
            <a:spLocks noGrp="1"/>
          </p:cNvSpPr>
          <p:nvPr>
            <p:ph type="sldNum" sz="quarter" idx="4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AD8C7968-B86E-461A-85A7-59E87D1B9FD3}"/>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3FBE5CE-9905-488B-AFFC-30CAF56C43B6}"/>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1" name="Picture 17">
            <a:extLst>
              <a:ext uri="{FF2B5EF4-FFF2-40B4-BE49-F238E27FC236}">
                <a16:creationId xmlns:a16="http://schemas.microsoft.com/office/drawing/2014/main" id="{E8C123D2-F595-4286-872F-0CC9EA080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Tree>
    <p:extLst>
      <p:ext uri="{BB962C8B-B14F-4D97-AF65-F5344CB8AC3E}">
        <p14:creationId xmlns:p14="http://schemas.microsoft.com/office/powerpoint/2010/main" val="22658692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R - Columns (2) with Title and Headers">
    <p:spTree>
      <p:nvGrpSpPr>
        <p:cNvPr id="1" name=""/>
        <p:cNvGrpSpPr/>
        <p:nvPr/>
      </p:nvGrpSpPr>
      <p:grpSpPr>
        <a:xfrm>
          <a:off x="0" y="0"/>
          <a:ext cx="0" cy="0"/>
          <a:chOff x="0" y="0"/>
          <a:chExt cx="0" cy="0"/>
        </a:xfrm>
      </p:grpSpPr>
      <p:cxnSp>
        <p:nvCxnSpPr>
          <p:cNvPr id="30" name="Straight Connector 2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 name="Content Placeholder 2">
            <a:extLst>
              <a:ext uri="{FF2B5EF4-FFF2-40B4-BE49-F238E27FC236}">
                <a16:creationId xmlns:a16="http://schemas.microsoft.com/office/drawing/2014/main" id="{F25A4681-8CD8-4FE3-B785-7EC63A77F29F}"/>
              </a:ext>
            </a:extLst>
          </p:cNvPr>
          <p:cNvSpPr>
            <a:spLocks noGrp="1"/>
          </p:cNvSpPr>
          <p:nvPr>
            <p:ph sz="quarter" idx="20"/>
          </p:nvPr>
        </p:nvSpPr>
        <p:spPr>
          <a:xfrm>
            <a:off x="707136" y="1572768"/>
            <a:ext cx="5205896" cy="45963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05C343D2-8D3A-4AA1-A2B4-2BC348FA8075}"/>
              </a:ext>
            </a:extLst>
          </p:cNvPr>
          <p:cNvSpPr>
            <a:spLocks noGrp="1"/>
          </p:cNvSpPr>
          <p:nvPr>
            <p:ph sz="quarter" idx="42"/>
          </p:nvPr>
        </p:nvSpPr>
        <p:spPr>
          <a:xfrm>
            <a:off x="6278970" y="1572769"/>
            <a:ext cx="5242471" cy="4596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7FB856C-81C3-4DD8-96CC-0FADE21E8CA8}"/>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D8BE721D-DF44-402B-91AF-FC53DEC48B1D}"/>
              </a:ext>
            </a:extLst>
          </p:cNvPr>
          <p:cNvSpPr>
            <a:spLocks noGrp="1"/>
          </p:cNvSpPr>
          <p:nvPr>
            <p:ph type="dt" sz="half" idx="43"/>
          </p:nvPr>
        </p:nvSpPr>
        <p:spPr>
          <a:xfrm>
            <a:off x="597408"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July 9, 2021</a:t>
            </a:r>
          </a:p>
        </p:txBody>
      </p:sp>
      <p:sp>
        <p:nvSpPr>
          <p:cNvPr id="6" name="Slide Number Placeholder 5">
            <a:extLst>
              <a:ext uri="{FF2B5EF4-FFF2-40B4-BE49-F238E27FC236}">
                <a16:creationId xmlns:a16="http://schemas.microsoft.com/office/drawing/2014/main" id="{A82984CA-D864-4A10-9205-F1DC293C1CA5}"/>
              </a:ext>
            </a:extLst>
          </p:cNvPr>
          <p:cNvSpPr>
            <a:spLocks noGrp="1"/>
          </p:cNvSpPr>
          <p:nvPr>
            <p:ph type="sldNum" sz="quarter" idx="4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A7D13F1-8731-4C7B-8D2C-D5AAF89DEE74}"/>
              </a:ext>
            </a:extLst>
          </p:cNvPr>
          <p:cNvSpPr>
            <a:spLocks noGrp="1"/>
          </p:cNvSpPr>
          <p:nvPr>
            <p:ph type="body" sz="quarter" idx="46" hasCustomPrompt="1"/>
          </p:nvPr>
        </p:nvSpPr>
        <p:spPr>
          <a:xfrm>
            <a:off x="707136" y="1109473"/>
            <a:ext cx="5205896" cy="342145"/>
          </a:xfrm>
          <a:prstGeom prst="rect">
            <a:avLst/>
          </a:prstGeom>
        </p:spPr>
        <p:txBody>
          <a:bodyPr wrap="square">
            <a:spAutoFit/>
          </a:bodyPr>
          <a:lstStyle>
            <a:lvl1pPr algn="ctr">
              <a:defRPr cap="all" spc="400" baseline="0"/>
            </a:lvl1pPr>
          </a:lstStyle>
          <a:p>
            <a:pPr lvl="0"/>
            <a:r>
              <a:rPr lang="en-US"/>
              <a:t>Header</a:t>
            </a:r>
          </a:p>
        </p:txBody>
      </p:sp>
      <p:sp>
        <p:nvSpPr>
          <p:cNvPr id="15" name="Text Placeholder 4">
            <a:extLst>
              <a:ext uri="{FF2B5EF4-FFF2-40B4-BE49-F238E27FC236}">
                <a16:creationId xmlns:a16="http://schemas.microsoft.com/office/drawing/2014/main" id="{B60DA5E7-A4C0-4EFB-9332-74E4D50F8CDA}"/>
              </a:ext>
            </a:extLst>
          </p:cNvPr>
          <p:cNvSpPr>
            <a:spLocks noGrp="1"/>
          </p:cNvSpPr>
          <p:nvPr>
            <p:ph type="body" sz="quarter" idx="47" hasCustomPrompt="1"/>
          </p:nvPr>
        </p:nvSpPr>
        <p:spPr>
          <a:xfrm>
            <a:off x="6278970" y="1109473"/>
            <a:ext cx="5242471" cy="342145"/>
          </a:xfrm>
          <a:prstGeom prst="rect">
            <a:avLst/>
          </a:prstGeom>
        </p:spPr>
        <p:txBody>
          <a:bodyPr wrap="square">
            <a:spAutoFit/>
          </a:bodyPr>
          <a:lstStyle>
            <a:lvl1pPr algn="ctr">
              <a:defRPr cap="all" spc="400" baseline="0"/>
            </a:lvl1pPr>
          </a:lstStyle>
          <a:p>
            <a:pPr lvl="0"/>
            <a:r>
              <a:rPr lang="en-US"/>
              <a:t>Header</a:t>
            </a:r>
          </a:p>
        </p:txBody>
      </p:sp>
      <p:cxnSp>
        <p:nvCxnSpPr>
          <p:cNvPr id="18" name="Straight Connector 17">
            <a:extLst>
              <a:ext uri="{FF2B5EF4-FFF2-40B4-BE49-F238E27FC236}">
                <a16:creationId xmlns:a16="http://schemas.microsoft.com/office/drawing/2014/main" id="{8AC38004-5C1C-4A91-BF0F-F10216DD370D}"/>
              </a:ext>
            </a:extLst>
          </p:cNvPr>
          <p:cNvCxnSpPr/>
          <p:nvPr userDrawn="1"/>
        </p:nvCxnSpPr>
        <p:spPr>
          <a:xfrm flipH="1">
            <a:off x="707137"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AF64232-33D2-4CF6-9D2C-0BF660907DEA}"/>
              </a:ext>
            </a:extLst>
          </p:cNvPr>
          <p:cNvCxnSpPr/>
          <p:nvPr userDrawn="1"/>
        </p:nvCxnSpPr>
        <p:spPr>
          <a:xfrm flipH="1">
            <a:off x="6827520" y="6411959"/>
            <a:ext cx="4693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1" name="Picture 17">
            <a:extLst>
              <a:ext uri="{FF2B5EF4-FFF2-40B4-BE49-F238E27FC236}">
                <a16:creationId xmlns:a16="http://schemas.microsoft.com/office/drawing/2014/main" id="{92987E7B-C0C6-41E7-9FDB-9A01CCBBCF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Tree>
    <p:extLst>
      <p:ext uri="{BB962C8B-B14F-4D97-AF65-F5344CB8AC3E}">
        <p14:creationId xmlns:p14="http://schemas.microsoft.com/office/powerpoint/2010/main" val="3279466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R - 4/5 Content with Title and Sub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3BFEE-1073-4C15-BEDB-F11C04214D8B}"/>
              </a:ext>
            </a:extLst>
          </p:cNvPr>
          <p:cNvSpPr/>
          <p:nvPr userDrawn="1"/>
        </p:nvSpPr>
        <p:spPr>
          <a:xfrm>
            <a:off x="-2" y="0"/>
            <a:ext cx="24688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sp>
        <p:nvSpPr>
          <p:cNvPr id="2" name="Title 1">
            <a:extLst>
              <a:ext uri="{FF2B5EF4-FFF2-40B4-BE49-F238E27FC236}">
                <a16:creationId xmlns:a16="http://schemas.microsoft.com/office/drawing/2014/main" id="{A72CCF38-A12C-4ED4-ADD4-5CAD2183353C}"/>
              </a:ext>
            </a:extLst>
          </p:cNvPr>
          <p:cNvSpPr>
            <a:spLocks noGrp="1"/>
          </p:cNvSpPr>
          <p:nvPr>
            <p:ph type="title"/>
          </p:nvPr>
        </p:nvSpPr>
        <p:spPr>
          <a:xfrm>
            <a:off x="316993" y="685800"/>
            <a:ext cx="1834892" cy="1528945"/>
          </a:xfrm>
        </p:spPr>
        <p:txBody>
          <a:bodyPr anchor="t" anchorCtr="0">
            <a:spAutoFit/>
          </a:bodyPr>
          <a:lstStyle/>
          <a:p>
            <a:r>
              <a:rPr lang="en-US"/>
              <a:t>Click to edit Master title style</a:t>
            </a:r>
          </a:p>
        </p:txBody>
      </p:sp>
      <p:sp>
        <p:nvSpPr>
          <p:cNvPr id="3" name="Date Placeholder 2">
            <a:extLst>
              <a:ext uri="{FF2B5EF4-FFF2-40B4-BE49-F238E27FC236}">
                <a16:creationId xmlns:a16="http://schemas.microsoft.com/office/drawing/2014/main" id="{FD22892D-7177-43AE-B53B-5549E169159D}"/>
              </a:ext>
            </a:extLst>
          </p:cNvPr>
          <p:cNvSpPr>
            <a:spLocks noGrp="1"/>
          </p:cNvSpPr>
          <p:nvPr>
            <p:ph type="dt" sz="half" idx="10"/>
          </p:nvPr>
        </p:nvSpPr>
        <p:spPr>
          <a:xfrm>
            <a:off x="3026664"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19 July 2021</a:t>
            </a:r>
          </a:p>
        </p:txBody>
      </p:sp>
      <p:sp>
        <p:nvSpPr>
          <p:cNvPr id="5" name="Slide Number Placeholder 4">
            <a:extLst>
              <a:ext uri="{FF2B5EF4-FFF2-40B4-BE49-F238E27FC236}">
                <a16:creationId xmlns:a16="http://schemas.microsoft.com/office/drawing/2014/main" id="{6966481A-F6F9-4FEA-9C07-EA3F266D99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sp>
        <p:nvSpPr>
          <p:cNvPr id="9" name="Content Placeholder 2">
            <a:extLst>
              <a:ext uri="{FF2B5EF4-FFF2-40B4-BE49-F238E27FC236}">
                <a16:creationId xmlns:a16="http://schemas.microsoft.com/office/drawing/2014/main" id="{0E9EA659-028F-47BE-8011-A069C3A4C55D}"/>
              </a:ext>
            </a:extLst>
          </p:cNvPr>
          <p:cNvSpPr>
            <a:spLocks noGrp="1"/>
          </p:cNvSpPr>
          <p:nvPr>
            <p:ph sz="quarter" idx="20"/>
          </p:nvPr>
        </p:nvSpPr>
        <p:spPr>
          <a:xfrm>
            <a:off x="3139438" y="688843"/>
            <a:ext cx="8382002" cy="548030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0E8AB4C-93A3-4EE4-921B-942C9467CA51}"/>
              </a:ext>
            </a:extLst>
          </p:cNvPr>
          <p:cNvSpPr>
            <a:spLocks noGrp="1"/>
          </p:cNvSpPr>
          <p:nvPr>
            <p:ph sz="quarter" idx="21"/>
          </p:nvPr>
        </p:nvSpPr>
        <p:spPr>
          <a:xfrm>
            <a:off x="313941" y="3608832"/>
            <a:ext cx="1837944" cy="2560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Straight Connector 14">
            <a:extLst>
              <a:ext uri="{FF2B5EF4-FFF2-40B4-BE49-F238E27FC236}">
                <a16:creationId xmlns:a16="http://schemas.microsoft.com/office/drawing/2014/main" id="{B4319DAA-3894-465C-AB26-F462AABE0E3B}"/>
              </a:ext>
            </a:extLst>
          </p:cNvPr>
          <p:cNvCxnSpPr>
            <a:cxnSpLocks/>
          </p:cNvCxnSpPr>
          <p:nvPr userDrawn="1"/>
        </p:nvCxnSpPr>
        <p:spPr>
          <a:xfrm flipH="1">
            <a:off x="3139438" y="6411959"/>
            <a:ext cx="34760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E33CFB6-6539-46B6-8B0C-C8E7345C194A}"/>
              </a:ext>
            </a:extLst>
          </p:cNvPr>
          <p:cNvCxnSpPr>
            <a:cxnSpLocks/>
          </p:cNvCxnSpPr>
          <p:nvPr userDrawn="1"/>
        </p:nvCxnSpPr>
        <p:spPr>
          <a:xfrm flipH="1">
            <a:off x="8043670" y="6411959"/>
            <a:ext cx="347777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7" name="Picture 17">
            <a:extLst>
              <a:ext uri="{FF2B5EF4-FFF2-40B4-BE49-F238E27FC236}">
                <a16:creationId xmlns:a16="http://schemas.microsoft.com/office/drawing/2014/main" id="{CC7357E7-CF5D-4F53-A004-E241D3E6F4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9183" y="6346388"/>
            <a:ext cx="365937" cy="198677"/>
          </a:xfrm>
          <a:prstGeom prst="rect">
            <a:avLst/>
          </a:prstGeom>
        </p:spPr>
      </p:pic>
    </p:spTree>
    <p:extLst>
      <p:ext uri="{BB962C8B-B14F-4D97-AF65-F5344CB8AC3E}">
        <p14:creationId xmlns:p14="http://schemas.microsoft.com/office/powerpoint/2010/main" val="805575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R - 2/3 Content with Title and Sub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E3BFEE-1073-4C15-BEDB-F11C04214D8B}"/>
              </a:ext>
            </a:extLst>
          </p:cNvPr>
          <p:cNvSpPr/>
          <p:nvPr userDrawn="1"/>
        </p:nvSpPr>
        <p:spPr>
          <a:xfrm>
            <a:off x="-2" y="0"/>
            <a:ext cx="406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sp>
        <p:nvSpPr>
          <p:cNvPr id="2" name="Title 1">
            <a:extLst>
              <a:ext uri="{FF2B5EF4-FFF2-40B4-BE49-F238E27FC236}">
                <a16:creationId xmlns:a16="http://schemas.microsoft.com/office/drawing/2014/main" id="{A72CCF38-A12C-4ED4-ADD4-5CAD2183353C}"/>
              </a:ext>
            </a:extLst>
          </p:cNvPr>
          <p:cNvSpPr>
            <a:spLocks noGrp="1"/>
          </p:cNvSpPr>
          <p:nvPr>
            <p:ph type="title"/>
          </p:nvPr>
        </p:nvSpPr>
        <p:spPr>
          <a:xfrm>
            <a:off x="316993" y="685800"/>
            <a:ext cx="3435090" cy="666977"/>
          </a:xfrm>
        </p:spPr>
        <p:txBody>
          <a:bodyPr wrap="square" anchor="t" anchorCtr="0">
            <a:spAutoFit/>
          </a:bodyPr>
          <a:lstStyle/>
          <a:p>
            <a:r>
              <a:rPr lang="en-US"/>
              <a:t>Click to edit Master title style</a:t>
            </a:r>
          </a:p>
        </p:txBody>
      </p:sp>
      <p:sp>
        <p:nvSpPr>
          <p:cNvPr id="3" name="Date Placeholder 2">
            <a:extLst>
              <a:ext uri="{FF2B5EF4-FFF2-40B4-BE49-F238E27FC236}">
                <a16:creationId xmlns:a16="http://schemas.microsoft.com/office/drawing/2014/main" id="{FD22892D-7177-43AE-B53B-5549E169159D}"/>
              </a:ext>
            </a:extLst>
          </p:cNvPr>
          <p:cNvSpPr>
            <a:spLocks noGrp="1"/>
          </p:cNvSpPr>
          <p:nvPr>
            <p:ph type="dt" sz="half" idx="10"/>
          </p:nvPr>
        </p:nvSpPr>
        <p:spPr>
          <a:xfrm>
            <a:off x="4626864" y="6412992"/>
            <a:ext cx="2584704"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19 July 2021</a:t>
            </a:r>
          </a:p>
        </p:txBody>
      </p:sp>
      <p:sp>
        <p:nvSpPr>
          <p:cNvPr id="5" name="Slide Number Placeholder 4">
            <a:extLst>
              <a:ext uri="{FF2B5EF4-FFF2-40B4-BE49-F238E27FC236}">
                <a16:creationId xmlns:a16="http://schemas.microsoft.com/office/drawing/2014/main" id="{6966481A-F6F9-4FEA-9C07-EA3F266D99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sp>
        <p:nvSpPr>
          <p:cNvPr id="9" name="Content Placeholder 2">
            <a:extLst>
              <a:ext uri="{FF2B5EF4-FFF2-40B4-BE49-F238E27FC236}">
                <a16:creationId xmlns:a16="http://schemas.microsoft.com/office/drawing/2014/main" id="{0E9EA659-028F-47BE-8011-A069C3A4C55D}"/>
              </a:ext>
            </a:extLst>
          </p:cNvPr>
          <p:cNvSpPr>
            <a:spLocks noGrp="1"/>
          </p:cNvSpPr>
          <p:nvPr>
            <p:ph sz="quarter" idx="20"/>
          </p:nvPr>
        </p:nvSpPr>
        <p:spPr>
          <a:xfrm>
            <a:off x="4739640" y="688843"/>
            <a:ext cx="6781800" cy="548030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0E8AB4C-93A3-4EE4-921B-942C9467CA51}"/>
              </a:ext>
            </a:extLst>
          </p:cNvPr>
          <p:cNvSpPr>
            <a:spLocks noGrp="1"/>
          </p:cNvSpPr>
          <p:nvPr>
            <p:ph sz="quarter" idx="21"/>
          </p:nvPr>
        </p:nvSpPr>
        <p:spPr>
          <a:xfrm>
            <a:off x="313940" y="3608832"/>
            <a:ext cx="3435089" cy="2560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66CCBC62-437A-4768-A8D4-33F5C2F50FF5}"/>
              </a:ext>
            </a:extLst>
          </p:cNvPr>
          <p:cNvCxnSpPr>
            <a:cxnSpLocks/>
          </p:cNvCxnSpPr>
          <p:nvPr userDrawn="1"/>
        </p:nvCxnSpPr>
        <p:spPr>
          <a:xfrm flipH="1">
            <a:off x="4739640" y="6411959"/>
            <a:ext cx="2675920"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0F9E87E-BBA3-4490-801C-C6E13894786C}"/>
              </a:ext>
            </a:extLst>
          </p:cNvPr>
          <p:cNvCxnSpPr>
            <a:cxnSpLocks/>
          </p:cNvCxnSpPr>
          <p:nvPr userDrawn="1"/>
        </p:nvCxnSpPr>
        <p:spPr>
          <a:xfrm flipH="1">
            <a:off x="8843771" y="6411959"/>
            <a:ext cx="2677669"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6" name="Picture 17">
            <a:extLst>
              <a:ext uri="{FF2B5EF4-FFF2-40B4-BE49-F238E27FC236}">
                <a16:creationId xmlns:a16="http://schemas.microsoft.com/office/drawing/2014/main" id="{D0CE5B6D-422D-4DEF-B70A-EE1CD73B9D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9284" y="6346388"/>
            <a:ext cx="365937" cy="198677"/>
          </a:xfrm>
          <a:prstGeom prst="rect">
            <a:avLst/>
          </a:prstGeom>
        </p:spPr>
      </p:pic>
    </p:spTree>
    <p:extLst>
      <p:ext uri="{BB962C8B-B14F-4D97-AF65-F5344CB8AC3E}">
        <p14:creationId xmlns:p14="http://schemas.microsoft.com/office/powerpoint/2010/main" val="2135138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DF - Cover (Chap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B98D5C4-9CBD-49E2-8E7D-0945AC9296BF}"/>
              </a:ext>
            </a:extLst>
          </p:cNvPr>
          <p:cNvSpPr>
            <a:spLocks noGrp="1"/>
          </p:cNvSpPr>
          <p:nvPr>
            <p:ph type="pic" sz="quarter" idx="12"/>
          </p:nvPr>
        </p:nvSpPr>
        <p:spPr>
          <a:xfrm>
            <a:off x="0" y="0"/>
            <a:ext cx="12192000" cy="6858000"/>
          </a:xfrm>
        </p:spPr>
        <p:txBody>
          <a:bodyPr/>
          <a:lstStyle/>
          <a:p>
            <a:endParaRPr lang="en-US"/>
          </a:p>
        </p:txBody>
      </p:sp>
      <p:pic>
        <p:nvPicPr>
          <p:cNvPr id="15" name="Image 14" descr="Une image contenant texte&#10;&#10;Description générée automatiquement">
            <a:extLst>
              <a:ext uri="{FF2B5EF4-FFF2-40B4-BE49-F238E27FC236}">
                <a16:creationId xmlns:a16="http://schemas.microsoft.com/office/drawing/2014/main" id="{9E66B16A-1009-44FE-A0A1-DDD58DED9B52}"/>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2" name="Title 1">
            <a:extLst>
              <a:ext uri="{FF2B5EF4-FFF2-40B4-BE49-F238E27FC236}">
                <a16:creationId xmlns:a16="http://schemas.microsoft.com/office/drawing/2014/main" id="{778BAAA2-307D-46E7-9F6B-2197E73B5724}"/>
              </a:ext>
            </a:extLst>
          </p:cNvPr>
          <p:cNvSpPr>
            <a:spLocks noGrp="1"/>
          </p:cNvSpPr>
          <p:nvPr>
            <p:ph type="title" hasCustomPrompt="1"/>
          </p:nvPr>
        </p:nvSpPr>
        <p:spPr>
          <a:xfrm>
            <a:off x="2639568" y="4632662"/>
            <a:ext cx="6912864" cy="424732"/>
          </a:xfrm>
        </p:spPr>
        <p:txBody>
          <a:bodyPr/>
          <a:lstStyle>
            <a:lvl1pPr>
              <a:defRPr sz="2400">
                <a:solidFill>
                  <a:schemeClr val="tx1"/>
                </a:solidFill>
              </a:defRPr>
            </a:lvl1pPr>
          </a:lstStyle>
          <a:p>
            <a:r>
              <a:rPr lang="en-US"/>
              <a:t>Chapter Title</a:t>
            </a:r>
          </a:p>
        </p:txBody>
      </p:sp>
      <p:sp>
        <p:nvSpPr>
          <p:cNvPr id="6" name="Espace réservé du texte 14">
            <a:extLst>
              <a:ext uri="{FF2B5EF4-FFF2-40B4-BE49-F238E27FC236}">
                <a16:creationId xmlns:a16="http://schemas.microsoft.com/office/drawing/2014/main" id="{83E9CE4C-33B5-4459-9FBE-51959927CF8B}"/>
              </a:ext>
            </a:extLst>
          </p:cNvPr>
          <p:cNvSpPr>
            <a:spLocks noGrp="1"/>
          </p:cNvSpPr>
          <p:nvPr>
            <p:ph type="body" sz="quarter" idx="11" hasCustomPrompt="1"/>
          </p:nvPr>
        </p:nvSpPr>
        <p:spPr>
          <a:xfrm>
            <a:off x="2639008" y="5196226"/>
            <a:ext cx="6913984" cy="369332"/>
          </a:xfrm>
        </p:spPr>
        <p:txBody>
          <a:bodyPr wrap="square" anchor="ctr" anchorCtr="0">
            <a:spAutoFit/>
          </a:bodyPr>
          <a:lstStyle>
            <a:lvl1pPr marL="0" indent="0" algn="ctr">
              <a:buNone/>
              <a:defRPr sz="2000" b="0" i="0" cap="all" spc="300" baseline="0">
                <a:solidFill>
                  <a:schemeClr val="tx1"/>
                </a:solidFill>
                <a:latin typeface="+mj-lt"/>
              </a:defRPr>
            </a:lvl1pPr>
          </a:lstStyle>
          <a:p>
            <a:pPr lvl="0"/>
            <a:r>
              <a:rPr lang="en-US" noProof="0"/>
              <a:t>Subtitle</a:t>
            </a:r>
          </a:p>
        </p:txBody>
      </p:sp>
    </p:spTree>
    <p:extLst>
      <p:ext uri="{BB962C8B-B14F-4D97-AF65-F5344CB8AC3E}">
        <p14:creationId xmlns:p14="http://schemas.microsoft.com/office/powerpoint/2010/main" val="7990556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ER - Acc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EFE43B-6FD4-4DCD-9865-7B3BB3147091}"/>
              </a:ext>
            </a:extLst>
          </p:cNvPr>
          <p:cNvSpPr>
            <a:spLocks noGrp="1"/>
          </p:cNvSpPr>
          <p:nvPr>
            <p:ph type="pic" sz="quarter" idx="15"/>
          </p:nvPr>
        </p:nvSpPr>
        <p:spPr>
          <a:xfrm>
            <a:off x="0" y="0"/>
            <a:ext cx="12192000" cy="6858000"/>
          </a:xfrm>
        </p:spPr>
        <p:txBody>
          <a:bodyPr/>
          <a:lstStyle/>
          <a:p>
            <a:endParaRPr lang="en-US"/>
          </a:p>
        </p:txBody>
      </p:sp>
      <p:sp>
        <p:nvSpPr>
          <p:cNvPr id="15" name="Espace réservé du texte 6">
            <a:extLst>
              <a:ext uri="{FF2B5EF4-FFF2-40B4-BE49-F238E27FC236}">
                <a16:creationId xmlns:a16="http://schemas.microsoft.com/office/drawing/2014/main" id="{CB86486E-BB21-441D-9998-BC483CD95B56}"/>
              </a:ext>
            </a:extLst>
          </p:cNvPr>
          <p:cNvSpPr>
            <a:spLocks noGrp="1"/>
          </p:cNvSpPr>
          <p:nvPr>
            <p:ph type="body" sz="quarter" idx="14" hasCustomPrompt="1"/>
          </p:nvPr>
        </p:nvSpPr>
        <p:spPr>
          <a:xfrm>
            <a:off x="320040" y="2002537"/>
            <a:ext cx="5010912" cy="3758183"/>
          </a:xfrm>
          <a:prstGeom prst="rect">
            <a:avLst/>
          </a:prstGeom>
          <a:solidFill>
            <a:srgbClr val="FFFFFF"/>
          </a:solidFill>
        </p:spPr>
        <p:txBody>
          <a:bodyPr>
            <a:noAutofit/>
          </a:bodyPr>
          <a:lstStyle>
            <a:lvl1pPr>
              <a:defRPr sz="1600" b="0" i="0" u="none">
                <a:solidFill>
                  <a:schemeClr val="tx1"/>
                </a:solidFill>
              </a:defRPr>
            </a:lvl1pPr>
          </a:lstStyle>
          <a:p>
            <a:pPr lvl="0"/>
            <a:r>
              <a:rPr lang="en-US" noProof="0"/>
              <a:t>Text</a:t>
            </a:r>
          </a:p>
        </p:txBody>
      </p:sp>
      <p:sp>
        <p:nvSpPr>
          <p:cNvPr id="16" name="Title 1">
            <a:extLst>
              <a:ext uri="{FF2B5EF4-FFF2-40B4-BE49-F238E27FC236}">
                <a16:creationId xmlns:a16="http://schemas.microsoft.com/office/drawing/2014/main" id="{87CF9806-2EE7-49A9-AEFA-4A5783307BD7}"/>
              </a:ext>
            </a:extLst>
          </p:cNvPr>
          <p:cNvSpPr>
            <a:spLocks noGrp="1"/>
          </p:cNvSpPr>
          <p:nvPr>
            <p:ph type="title" hasCustomPrompt="1"/>
          </p:nvPr>
        </p:nvSpPr>
        <p:spPr>
          <a:xfrm>
            <a:off x="320040" y="1097280"/>
            <a:ext cx="5010912" cy="813816"/>
          </a:xfrm>
          <a:solidFill>
            <a:srgbClr val="FFFFFF"/>
          </a:solidFill>
        </p:spPr>
        <p:txBody>
          <a:bodyPr anchor="ctr" anchorCtr="0">
            <a:noAutofit/>
          </a:bodyPr>
          <a:lstStyle>
            <a:lvl1pPr algn="ctr">
              <a:defRPr sz="1870"/>
            </a:lvl1pPr>
          </a:lstStyle>
          <a:p>
            <a:r>
              <a:rPr lang="en-US"/>
              <a:t>Title</a:t>
            </a:r>
          </a:p>
        </p:txBody>
      </p:sp>
      <p:pic>
        <p:nvPicPr>
          <p:cNvPr id="17" name="Picture 17">
            <a:extLst>
              <a:ext uri="{FF2B5EF4-FFF2-40B4-BE49-F238E27FC236}">
                <a16:creationId xmlns:a16="http://schemas.microsoft.com/office/drawing/2014/main" id="{2EAABAFB-D681-48D8-AB65-F539741FDD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
        <p:nvSpPr>
          <p:cNvPr id="5" name="Content Placeholder 4">
            <a:extLst>
              <a:ext uri="{FF2B5EF4-FFF2-40B4-BE49-F238E27FC236}">
                <a16:creationId xmlns:a16="http://schemas.microsoft.com/office/drawing/2014/main" id="{BEFED3E9-AACB-49E6-BBE2-ECA7D33DC092}"/>
              </a:ext>
            </a:extLst>
          </p:cNvPr>
          <p:cNvSpPr>
            <a:spLocks noGrp="1"/>
          </p:cNvSpPr>
          <p:nvPr>
            <p:ph sz="quarter" idx="16"/>
          </p:nvPr>
        </p:nvSpPr>
        <p:spPr>
          <a:xfrm>
            <a:off x="5650992" y="822373"/>
            <a:ext cx="6220968" cy="52110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8385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R - Acc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4BBB8D-242E-46A1-B1B2-5426A2435657}"/>
              </a:ext>
            </a:extLst>
          </p:cNvPr>
          <p:cNvSpPr/>
          <p:nvPr userDrawn="1"/>
        </p:nvSpPr>
        <p:spPr>
          <a:xfrm rot="5400000">
            <a:off x="7949183"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B55892-8766-4224-B10C-5931D6DDB14C}"/>
              </a:ext>
            </a:extLst>
          </p:cNvPr>
          <p:cNvSpPr/>
          <p:nvPr userDrawn="1"/>
        </p:nvSpPr>
        <p:spPr>
          <a:xfrm rot="5400000">
            <a:off x="-2615184"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6D9E87-A849-4302-B75D-D0CF2FC5DDCA}"/>
              </a:ext>
            </a:extLst>
          </p:cNvPr>
          <p:cNvSpPr/>
          <p:nvPr userDrawn="1"/>
        </p:nvSpPr>
        <p:spPr>
          <a:xfrm>
            <a:off x="1524" y="576072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3E7950-3BC6-4716-94F8-358BF4E1335E}"/>
              </a:ext>
            </a:extLst>
          </p:cNvPr>
          <p:cNvSpPr/>
          <p:nvPr userDrawn="1"/>
        </p:nvSpPr>
        <p:spPr>
          <a:xfrm>
            <a:off x="1524" y="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space réservé du texte 6">
            <a:extLst>
              <a:ext uri="{FF2B5EF4-FFF2-40B4-BE49-F238E27FC236}">
                <a16:creationId xmlns:a16="http://schemas.microsoft.com/office/drawing/2014/main" id="{A2F3336C-C142-422B-8878-AC494E07ED33}"/>
              </a:ext>
            </a:extLst>
          </p:cNvPr>
          <p:cNvSpPr>
            <a:spLocks noGrp="1"/>
          </p:cNvSpPr>
          <p:nvPr>
            <p:ph type="body" sz="quarter" idx="14" hasCustomPrompt="1"/>
          </p:nvPr>
        </p:nvSpPr>
        <p:spPr>
          <a:xfrm>
            <a:off x="2039113" y="2724912"/>
            <a:ext cx="8113774" cy="2624328"/>
          </a:xfrm>
          <a:prstGeom prst="rect">
            <a:avLst/>
          </a:prstGeom>
          <a:noFill/>
        </p:spPr>
        <p:txBody>
          <a:bodyPr>
            <a:noAutofit/>
          </a:bodyPr>
          <a:lstStyle>
            <a:lvl1pPr>
              <a:defRPr sz="1600" b="0" i="0" u="none">
                <a:solidFill>
                  <a:schemeClr val="tx1"/>
                </a:solidFill>
              </a:defRPr>
            </a:lvl1pPr>
          </a:lstStyle>
          <a:p>
            <a:pPr lvl="0"/>
            <a:r>
              <a:rPr lang="en-US" noProof="0"/>
              <a:t>Text</a:t>
            </a:r>
          </a:p>
        </p:txBody>
      </p:sp>
      <p:sp>
        <p:nvSpPr>
          <p:cNvPr id="14" name="Title 1">
            <a:extLst>
              <a:ext uri="{FF2B5EF4-FFF2-40B4-BE49-F238E27FC236}">
                <a16:creationId xmlns:a16="http://schemas.microsoft.com/office/drawing/2014/main" id="{9627EE4C-5821-4706-8EC3-A1D9DA200309}"/>
              </a:ext>
            </a:extLst>
          </p:cNvPr>
          <p:cNvSpPr>
            <a:spLocks noGrp="1"/>
          </p:cNvSpPr>
          <p:nvPr>
            <p:ph type="title" hasCustomPrompt="1"/>
          </p:nvPr>
        </p:nvSpPr>
        <p:spPr>
          <a:xfrm>
            <a:off x="2039113" y="1504188"/>
            <a:ext cx="8113774" cy="813816"/>
          </a:xfrm>
          <a:noFill/>
        </p:spPr>
        <p:txBody>
          <a:bodyPr anchor="ctr" anchorCtr="0">
            <a:noAutofit/>
          </a:bodyPr>
          <a:lstStyle>
            <a:lvl1pPr algn="ctr">
              <a:defRPr sz="1870"/>
            </a:lvl1pPr>
          </a:lstStyle>
          <a:p>
            <a:r>
              <a:rPr lang="en-US"/>
              <a:t>Title</a:t>
            </a:r>
          </a:p>
        </p:txBody>
      </p:sp>
      <p:pic>
        <p:nvPicPr>
          <p:cNvPr id="19" name="Picture 17">
            <a:extLst>
              <a:ext uri="{FF2B5EF4-FFF2-40B4-BE49-F238E27FC236}">
                <a16:creationId xmlns:a16="http://schemas.microsoft.com/office/drawing/2014/main" id="{99F0DC12-D233-4553-8882-D3E5E5AD07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13033" y="6346388"/>
            <a:ext cx="365937" cy="198677"/>
          </a:xfrm>
          <a:prstGeom prst="rect">
            <a:avLst/>
          </a:prstGeom>
        </p:spPr>
      </p:pic>
    </p:spTree>
    <p:extLst>
      <p:ext uri="{BB962C8B-B14F-4D97-AF65-F5344CB8AC3E}">
        <p14:creationId xmlns:p14="http://schemas.microsoft.com/office/powerpoint/2010/main" val="2054436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DF - Cover (House List)">
    <p:spTree>
      <p:nvGrpSpPr>
        <p:cNvPr id="1" name=""/>
        <p:cNvGrpSpPr/>
        <p:nvPr/>
      </p:nvGrpSpPr>
      <p:grpSpPr>
        <a:xfrm>
          <a:off x="0" y="0"/>
          <a:ext cx="0" cy="0"/>
          <a:chOff x="0" y="0"/>
          <a:chExt cx="0" cy="0"/>
        </a:xfrm>
      </p:grpSpPr>
      <p:sp>
        <p:nvSpPr>
          <p:cNvPr id="3" name="TextBox 2"/>
          <p:cNvSpPr txBox="1"/>
          <p:nvPr userDrawn="1"/>
        </p:nvSpPr>
        <p:spPr>
          <a:xfrm>
            <a:off x="1153584" y="5243135"/>
            <a:ext cx="9884833" cy="977512"/>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i-FI" sz="1333" b="0" i="0" u="none" strike="noStrike" kern="900" cap="none" spc="67" normalizeH="0" baseline="0" noProof="0">
                <a:ln>
                  <a:noFill/>
                </a:ln>
                <a:solidFill>
                  <a:srgbClr val="000000"/>
                </a:solidFill>
                <a:effectLst/>
                <a:uLnTx/>
                <a:uFillTx/>
                <a:latin typeface="Arial"/>
                <a:ea typeface="+mn-ea"/>
                <a:cs typeface="+mn-cs"/>
              </a:rPr>
              <a:t>Gucci • Saint Laurent • Bottega Veneta • Balenciaga • Alexander McQueen • Brioni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fi-FI" sz="1333" b="0" i="0" u="none" strike="noStrike" kern="900" cap="none" spc="67" normalizeH="0" baseline="0" noProof="0">
                <a:ln>
                  <a:noFill/>
                </a:ln>
                <a:solidFill>
                  <a:srgbClr val="000000"/>
                </a:solidFill>
                <a:effectLst/>
                <a:uLnTx/>
                <a:uFillTx/>
                <a:latin typeface="Arial"/>
                <a:ea typeface="+mn-ea"/>
                <a:cs typeface="+mn-cs"/>
              </a:rPr>
              <a:t>Boucheron • Pomellato • Dodo • Qeelin • Ulysse Nardin • Girard-Perregaux</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fi-FI" sz="1333" b="0" i="0" u="none" strike="noStrike" kern="900" cap="none" spc="67" normalizeH="0" baseline="0" noProof="0">
                <a:ln>
                  <a:noFill/>
                </a:ln>
                <a:solidFill>
                  <a:srgbClr val="000000"/>
                </a:solidFill>
                <a:effectLst/>
                <a:uLnTx/>
                <a:uFillTx/>
                <a:latin typeface="Arial"/>
                <a:ea typeface="+mn-ea"/>
                <a:cs typeface="+mn-cs"/>
              </a:rPr>
              <a:t>Kering Eyewear</a:t>
            </a:r>
          </a:p>
        </p:txBody>
      </p:sp>
      <p:pic>
        <p:nvPicPr>
          <p:cNvPr id="5" name="Image 4" descr="KERING—new logo—2016-black72pp.png">
            <a:extLst>
              <a:ext uri="{FF2B5EF4-FFF2-40B4-BE49-F238E27FC236}">
                <a16:creationId xmlns:a16="http://schemas.microsoft.com/office/drawing/2014/main" id="{82278929-F01D-4388-892B-441A46A4A9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500" y="2653369"/>
            <a:ext cx="2593001" cy="1153284"/>
          </a:xfrm>
          <a:prstGeom prst="rect">
            <a:avLst/>
          </a:prstGeom>
        </p:spPr>
      </p:pic>
    </p:spTree>
    <p:extLst>
      <p:ext uri="{BB962C8B-B14F-4D97-AF65-F5344CB8AC3E}">
        <p14:creationId xmlns:p14="http://schemas.microsoft.com/office/powerpoint/2010/main" val="2950172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DF - Cover (En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FDEE5C9-07C2-4D4A-B181-BE044682A443}"/>
              </a:ext>
            </a:extLst>
          </p:cNvPr>
          <p:cNvPicPr>
            <a:picLocks noChangeAspect="1"/>
          </p:cNvPicPr>
          <p:nvPr userDrawn="1"/>
        </p:nvPicPr>
        <p:blipFill>
          <a:blip r:embed="rId2"/>
          <a:stretch>
            <a:fillRect/>
          </a:stretch>
        </p:blipFill>
        <p:spPr>
          <a:xfrm>
            <a:off x="4487334" y="3121203"/>
            <a:ext cx="3217333" cy="745067"/>
          </a:xfrm>
          <a:prstGeom prst="rect">
            <a:avLst/>
          </a:prstGeom>
        </p:spPr>
      </p:pic>
    </p:spTree>
    <p:extLst>
      <p:ext uri="{BB962C8B-B14F-4D97-AF65-F5344CB8AC3E}">
        <p14:creationId xmlns:p14="http://schemas.microsoft.com/office/powerpoint/2010/main" val="7846162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K-1st Page_COV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F13E-FC1C-44A8-9F4D-ADA2BB723DC0}"/>
              </a:ext>
            </a:extLst>
          </p:cNvPr>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81014" y="3024691"/>
            <a:ext cx="2429973" cy="808619"/>
          </a:xfrm>
          <a:prstGeom prst="rect">
            <a:avLst/>
          </a:prstGeom>
        </p:spPr>
      </p:pic>
    </p:spTree>
    <p:extLst>
      <p:ext uri="{BB962C8B-B14F-4D97-AF65-F5344CB8AC3E}">
        <p14:creationId xmlns:p14="http://schemas.microsoft.com/office/powerpoint/2010/main" val="327564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K-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F13E-FC1C-44A8-9F4D-ADA2BB723DC0}"/>
              </a:ext>
            </a:extLst>
          </p:cNvPr>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6" name="Espace réservé du texte 1">
            <a:extLst>
              <a:ext uri="{FF2B5EF4-FFF2-40B4-BE49-F238E27FC236}">
                <a16:creationId xmlns:a16="http://schemas.microsoft.com/office/drawing/2014/main" id="{D1C9F00C-0206-3E41-95D9-91BCE221A45B}"/>
              </a:ext>
            </a:extLst>
          </p:cNvPr>
          <p:cNvSpPr>
            <a:spLocks noGrp="1"/>
          </p:cNvSpPr>
          <p:nvPr>
            <p:ph type="body" sz="quarter" idx="10" hasCustomPrompt="1"/>
          </p:nvPr>
        </p:nvSpPr>
        <p:spPr>
          <a:xfrm>
            <a:off x="3845534" y="5844441"/>
            <a:ext cx="4462317" cy="474980"/>
          </a:xfrm>
        </p:spPr>
        <p:txBody>
          <a:bodyPr anchor="ctr">
            <a:normAutofit/>
          </a:bodyPr>
          <a:lstStyle>
            <a:lvl1pPr algn="ctr">
              <a:defRPr sz="1400" b="0" i="0">
                <a:solidFill>
                  <a:schemeClr val="bg1"/>
                </a:solidFill>
                <a:latin typeface="Montserrat Thin" pitchFamily="2" charset="77"/>
              </a:defRPr>
            </a:lvl1pPr>
          </a:lstStyle>
          <a:p>
            <a:r>
              <a:rPr lang="fr-FR" err="1">
                <a:latin typeface="Yu Gothic UI Light" panose="020B0300000000000000" pitchFamily="34" charset="-128"/>
                <a:ea typeface="Yu Gothic UI Light" panose="020B0300000000000000" pitchFamily="34" charset="-128"/>
              </a:rPr>
              <a:t>Please</a:t>
            </a:r>
            <a:r>
              <a:rPr lang="fr-FR">
                <a:latin typeface="Yu Gothic UI Light" panose="020B0300000000000000" pitchFamily="34" charset="-128"/>
                <a:ea typeface="Yu Gothic UI Light" panose="020B0300000000000000" pitchFamily="34" charset="-128"/>
              </a:rPr>
              <a:t> insert date </a:t>
            </a:r>
            <a:r>
              <a:rPr lang="fr-FR" err="1">
                <a:latin typeface="Yu Gothic UI Light" panose="020B0300000000000000" pitchFamily="34" charset="-128"/>
                <a:ea typeface="Yu Gothic UI Light" panose="020B0300000000000000" pitchFamily="34" charset="-128"/>
              </a:rPr>
              <a:t>here</a:t>
            </a:r>
            <a:endParaRPr lang="fr-FR">
              <a:latin typeface="Yu Gothic UI Light" panose="020B0300000000000000" pitchFamily="34" charset="-128"/>
              <a:ea typeface="Yu Gothic UI Light" panose="020B0300000000000000" pitchFamily="34" charset="-128"/>
            </a:endParaRPr>
          </a:p>
        </p:txBody>
      </p:sp>
      <p:sp>
        <p:nvSpPr>
          <p:cNvPr id="4" name="Espace réservé du contenu 3">
            <a:extLst>
              <a:ext uri="{FF2B5EF4-FFF2-40B4-BE49-F238E27FC236}">
                <a16:creationId xmlns:a16="http://schemas.microsoft.com/office/drawing/2014/main" id="{83867DB7-0852-294A-86D0-F784474EBA3E}"/>
              </a:ext>
            </a:extLst>
          </p:cNvPr>
          <p:cNvSpPr>
            <a:spLocks noGrp="1"/>
          </p:cNvSpPr>
          <p:nvPr>
            <p:ph sz="quarter" idx="14" hasCustomPrompt="1"/>
          </p:nvPr>
        </p:nvSpPr>
        <p:spPr>
          <a:xfrm>
            <a:off x="2006600" y="1307984"/>
            <a:ext cx="8026400" cy="762116"/>
          </a:xfrm>
        </p:spPr>
        <p:txBody>
          <a:bodyPr>
            <a:normAutofit/>
          </a:bodyP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GROUP OR DEPARTEMENT</a:t>
            </a:r>
          </a:p>
        </p:txBody>
      </p:sp>
      <p:sp>
        <p:nvSpPr>
          <p:cNvPr id="9" name="Espace réservé du texte 8">
            <a:extLst>
              <a:ext uri="{FF2B5EF4-FFF2-40B4-BE49-F238E27FC236}">
                <a16:creationId xmlns:a16="http://schemas.microsoft.com/office/drawing/2014/main" id="{7B5E9E34-7D56-3048-A3A9-A5D0473660D4}"/>
              </a:ext>
            </a:extLst>
          </p:cNvPr>
          <p:cNvSpPr>
            <a:spLocks noGrp="1"/>
          </p:cNvSpPr>
          <p:nvPr>
            <p:ph type="body" sz="quarter" idx="15" hasCustomPrompt="1"/>
          </p:nvPr>
        </p:nvSpPr>
        <p:spPr>
          <a:xfrm>
            <a:off x="2006600" y="2184400"/>
            <a:ext cx="8026400" cy="2032000"/>
          </a:xfrm>
        </p:spPr>
        <p:txBody>
          <a:bodyPr>
            <a:normAutofit/>
          </a:bodyPr>
          <a:lstStyle>
            <a:lvl1pPr algn="ctr">
              <a:defRPr sz="3600">
                <a:solidFill>
                  <a:schemeClr val="bg1"/>
                </a:solidFill>
              </a:defRPr>
            </a:lvl1pPr>
          </a:lstStyle>
          <a:p>
            <a:pPr lvl="0"/>
            <a:r>
              <a:rPr lang="fr-FR" err="1"/>
              <a:t>Title</a:t>
            </a:r>
            <a:r>
              <a:rPr lang="fr-FR"/>
              <a:t> of the </a:t>
            </a:r>
            <a:r>
              <a:rPr lang="fr-FR" err="1"/>
              <a:t>presentation</a:t>
            </a:r>
            <a:endParaRPr lang="fr-FR"/>
          </a:p>
          <a:p>
            <a:pPr lvl="0"/>
            <a:r>
              <a:rPr lang="fr-FR"/>
              <a:t>(</a:t>
            </a:r>
            <a:r>
              <a:rPr lang="fr-FR" err="1"/>
              <a:t>using</a:t>
            </a:r>
            <a:r>
              <a:rPr lang="fr-FR"/>
              <a:t> 1, 2 or 3 </a:t>
            </a:r>
            <a:r>
              <a:rPr lang="fr-FR" err="1"/>
              <a:t>lines</a:t>
            </a:r>
            <a:endParaRPr lang="fr-FR"/>
          </a:p>
        </p:txBody>
      </p:sp>
      <p:sp>
        <p:nvSpPr>
          <p:cNvPr id="12" name="Espace réservé du texte 11">
            <a:extLst>
              <a:ext uri="{FF2B5EF4-FFF2-40B4-BE49-F238E27FC236}">
                <a16:creationId xmlns:a16="http://schemas.microsoft.com/office/drawing/2014/main" id="{2525FA6E-764F-6E48-8069-F23D44F22639}"/>
              </a:ext>
            </a:extLst>
          </p:cNvPr>
          <p:cNvSpPr>
            <a:spLocks noGrp="1"/>
          </p:cNvSpPr>
          <p:nvPr>
            <p:ph type="body" sz="quarter" idx="16" hasCustomPrompt="1"/>
          </p:nvPr>
        </p:nvSpPr>
        <p:spPr>
          <a:xfrm>
            <a:off x="2006600" y="4553824"/>
            <a:ext cx="8026400" cy="752038"/>
          </a:xfrm>
        </p:spPr>
        <p:txBody>
          <a:bodyPr>
            <a:noAutofit/>
          </a:bodyPr>
          <a:lstStyle>
            <a:lvl1pPr algn="ctr">
              <a:defRPr sz="2000" b="0" i="0">
                <a:solidFill>
                  <a:schemeClr val="bg1"/>
                </a:solidFill>
                <a:latin typeface="Montserrat Thin" pitchFamily="2" charset="77"/>
              </a:defRPr>
            </a:lvl1pPr>
            <a:lvl2pPr>
              <a:defRPr b="0" i="0">
                <a:solidFill>
                  <a:schemeClr val="bg1"/>
                </a:solidFill>
              </a:defRPr>
            </a:lvl2pPr>
            <a:lvl3pPr>
              <a:defRPr b="0" i="0">
                <a:solidFill>
                  <a:schemeClr val="bg1"/>
                </a:solidFill>
              </a:defRPr>
            </a:lvl3pPr>
            <a:lvl4pPr>
              <a:defRPr b="0" i="0">
                <a:solidFill>
                  <a:schemeClr val="bg1"/>
                </a:solidFill>
              </a:defRPr>
            </a:lvl4pPr>
            <a:lvl5pPr>
              <a:defRPr b="0" i="0">
                <a:solidFill>
                  <a:schemeClr val="bg1"/>
                </a:solidFill>
              </a:defRPr>
            </a:lvl5pPr>
          </a:lstStyle>
          <a:p>
            <a:pPr lvl="0"/>
            <a:r>
              <a:rPr lang="fr-FR"/>
              <a:t>First Name &amp; Name</a:t>
            </a:r>
          </a:p>
          <a:p>
            <a:pPr lvl="0"/>
            <a:r>
              <a:rPr lang="fr-FR" err="1"/>
              <a:t>Title</a:t>
            </a:r>
            <a:endParaRPr lang="fr-FR"/>
          </a:p>
        </p:txBody>
      </p:sp>
    </p:spTree>
    <p:extLst>
      <p:ext uri="{BB962C8B-B14F-4D97-AF65-F5344CB8AC3E}">
        <p14:creationId xmlns:p14="http://schemas.microsoft.com/office/powerpoint/2010/main" val="41741753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K-Title Slide Sim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F13E-FC1C-44A8-9F4D-ADA2BB723DC0}"/>
              </a:ext>
            </a:extLst>
          </p:cNvPr>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0" name="Text Placeholder 9"/>
          <p:cNvSpPr>
            <a:spLocks noGrp="1"/>
          </p:cNvSpPr>
          <p:nvPr>
            <p:ph type="body" sz="quarter" idx="10" hasCustomPrompt="1"/>
          </p:nvPr>
        </p:nvSpPr>
        <p:spPr>
          <a:xfrm>
            <a:off x="3845534" y="5844441"/>
            <a:ext cx="4462317" cy="474980"/>
          </a:xfrm>
          <a:prstGeom prst="rect">
            <a:avLst/>
          </a:prstGeom>
        </p:spPr>
        <p:txBody>
          <a:bodyPr>
            <a:normAutofit/>
          </a:bodyPr>
          <a:lstStyle>
            <a:lvl1pPr marL="0" indent="0" algn="ctr">
              <a:buNone/>
              <a:defRPr sz="1600" b="0" i="0" spc="133" baseline="0">
                <a:solidFill>
                  <a:schemeClr val="bg1"/>
                </a:solidFill>
                <a:latin typeface="Montserrat Thin" pitchFamily="2" charset="77"/>
                <a:cs typeface="Arial"/>
              </a:defRPr>
            </a:lvl1pPr>
          </a:lstStyle>
          <a:p>
            <a:pPr lvl="0"/>
            <a:r>
              <a:rPr lang="en-US"/>
              <a:t>Place, day month year</a:t>
            </a:r>
          </a:p>
        </p:txBody>
      </p:sp>
      <p:sp>
        <p:nvSpPr>
          <p:cNvPr id="5" name="Text Placeholder 20"/>
          <p:cNvSpPr>
            <a:spLocks noGrp="1"/>
          </p:cNvSpPr>
          <p:nvPr>
            <p:ph type="body" sz="quarter" idx="13" hasCustomPrompt="1"/>
          </p:nvPr>
        </p:nvSpPr>
        <p:spPr>
          <a:xfrm>
            <a:off x="1059233" y="2234451"/>
            <a:ext cx="10034924" cy="2143092"/>
          </a:xfrm>
          <a:prstGeom prst="rect">
            <a:avLst/>
          </a:prstGeom>
        </p:spPr>
        <p:txBody>
          <a:bodyPr>
            <a:normAutofit/>
          </a:bodyPr>
          <a:lstStyle>
            <a:lvl1pPr marL="0" indent="0" algn="ctr">
              <a:lnSpc>
                <a:spcPct val="90000"/>
              </a:lnSpc>
              <a:buNone/>
              <a:defRPr sz="2933" b="0" i="0" cap="all" spc="307" baseline="0">
                <a:solidFill>
                  <a:schemeClr val="bg1"/>
                </a:solidFill>
                <a:latin typeface="Montserrat Thin" pitchFamily="2" charset="77"/>
                <a:cs typeface="Arial"/>
              </a:defRPr>
            </a:lvl1pPr>
          </a:lstStyle>
          <a:p>
            <a:pPr lvl="0"/>
            <a:r>
              <a:rPr lang="en-US"/>
              <a:t>Click and change the text</a:t>
            </a:r>
          </a:p>
        </p:txBody>
      </p:sp>
    </p:spTree>
    <p:extLst>
      <p:ext uri="{BB962C8B-B14F-4D97-AF65-F5344CB8AC3E}">
        <p14:creationId xmlns:p14="http://schemas.microsoft.com/office/powerpoint/2010/main" val="1791846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K-Blank Sl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51329B3-355F-244F-9DE4-FDE750CC6496}"/>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177724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K-Blank Slide">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51329B3-355F-244F-9DE4-FDE750CC6496}"/>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2" name="Rectangle 1">
            <a:extLst>
              <a:ext uri="{FF2B5EF4-FFF2-40B4-BE49-F238E27FC236}">
                <a16:creationId xmlns:a16="http://schemas.microsoft.com/office/drawing/2014/main" id="{B622C5F5-B61D-CB4E-9622-4A7FF6C40C5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pour une image  4">
            <a:extLst>
              <a:ext uri="{FF2B5EF4-FFF2-40B4-BE49-F238E27FC236}">
                <a16:creationId xmlns:a16="http://schemas.microsoft.com/office/drawing/2014/main" id="{DEBB17BB-246A-404F-B313-BAFFB9227CD5}"/>
              </a:ext>
            </a:extLst>
          </p:cNvPr>
          <p:cNvSpPr>
            <a:spLocks noGrp="1"/>
          </p:cNvSpPr>
          <p:nvPr>
            <p:ph type="pic" sz="quarter" idx="13"/>
          </p:nvPr>
        </p:nvSpPr>
        <p:spPr>
          <a:xfrm>
            <a:off x="612775" y="552450"/>
            <a:ext cx="11023600" cy="5676900"/>
          </a:xfrm>
        </p:spPr>
        <p:txBody>
          <a:bodyPr/>
          <a:lstStyle/>
          <a:p>
            <a:endParaRPr lang="fr-FR"/>
          </a:p>
        </p:txBody>
      </p:sp>
      <p:sp>
        <p:nvSpPr>
          <p:cNvPr id="7" name="Espace réservé du texte 6">
            <a:extLst>
              <a:ext uri="{FF2B5EF4-FFF2-40B4-BE49-F238E27FC236}">
                <a16:creationId xmlns:a16="http://schemas.microsoft.com/office/drawing/2014/main" id="{A55CB3C5-2B9A-5B4B-8A35-D88F86B8A74E}"/>
              </a:ext>
            </a:extLst>
          </p:cNvPr>
          <p:cNvSpPr>
            <a:spLocks noGrp="1"/>
          </p:cNvSpPr>
          <p:nvPr>
            <p:ph type="body" sz="quarter" idx="14"/>
          </p:nvPr>
        </p:nvSpPr>
        <p:spPr>
          <a:xfrm>
            <a:off x="8237538" y="542925"/>
            <a:ext cx="3390900" cy="5686425"/>
          </a:xfrm>
        </p:spPr>
        <p:txBody>
          <a:bodyPr>
            <a:normAutofit/>
          </a:bodyPr>
          <a:lstStyle>
            <a:lvl1pPr algn="ctr">
              <a:defRPr sz="4400"/>
            </a:lvl1pPr>
          </a:lstStyle>
          <a:p>
            <a:pPr lvl="0"/>
            <a:r>
              <a:rPr lang="fr-FR"/>
              <a:t>Cliquez pour modifier les styles du texte du masque</a:t>
            </a:r>
          </a:p>
        </p:txBody>
      </p:sp>
    </p:spTree>
    <p:extLst>
      <p:ext uri="{BB962C8B-B14F-4D97-AF65-F5344CB8AC3E}">
        <p14:creationId xmlns:p14="http://schemas.microsoft.com/office/powerpoint/2010/main" val="3771473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K-Normal Slide W&gt;W Blank">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D5980-2000-B24B-9C33-452EAA5B9451}"/>
              </a:ext>
            </a:extLst>
          </p:cNvPr>
          <p:cNvSpPr>
            <a:spLocks noGrp="1"/>
          </p:cNvSpPr>
          <p:nvPr>
            <p:ph type="title"/>
          </p:nvPr>
        </p:nvSpPr>
        <p:spPr/>
        <p:txBody>
          <a:bodyPr/>
          <a:lstStyle/>
          <a:p>
            <a:r>
              <a:rPr lang="fr-FR"/>
              <a:t>Modifiez le style du titre</a:t>
            </a:r>
          </a:p>
        </p:txBody>
      </p:sp>
      <p:sp>
        <p:nvSpPr>
          <p:cNvPr id="5" name="Espace réservé du pied de page 4">
            <a:extLst>
              <a:ext uri="{FF2B5EF4-FFF2-40B4-BE49-F238E27FC236}">
                <a16:creationId xmlns:a16="http://schemas.microsoft.com/office/drawing/2014/main" id="{FB850130-2D30-0342-94B6-9E7B8B9258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EBCB37-9CDE-6347-B326-778703A1988C}"/>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8" name="Espace réservé du contenu 7">
            <a:extLst>
              <a:ext uri="{FF2B5EF4-FFF2-40B4-BE49-F238E27FC236}">
                <a16:creationId xmlns:a16="http://schemas.microsoft.com/office/drawing/2014/main" id="{427A0014-FB61-B24E-9A6C-D3990E4FD35C}"/>
              </a:ext>
            </a:extLst>
          </p:cNvPr>
          <p:cNvSpPr>
            <a:spLocks noGrp="1"/>
          </p:cNvSpPr>
          <p:nvPr>
            <p:ph sz="quarter" idx="13"/>
          </p:nvPr>
        </p:nvSpPr>
        <p:spPr>
          <a:xfrm>
            <a:off x="4367213" y="512763"/>
            <a:ext cx="7596187" cy="5403850"/>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6631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DF - Table of Conten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0F766EC-E7D2-4383-85E0-8E6EBCD733D7}"/>
              </a:ext>
            </a:extLst>
          </p:cNvPr>
          <p:cNvSpPr>
            <a:spLocks noGrp="1"/>
          </p:cNvSpPr>
          <p:nvPr>
            <p:ph type="body" sz="quarter" idx="23" hasCustomPrompt="1"/>
          </p:nvPr>
        </p:nvSpPr>
        <p:spPr>
          <a:xfrm>
            <a:off x="6301738" y="2002536"/>
            <a:ext cx="5047488" cy="4014216"/>
          </a:xfrm>
        </p:spPr>
        <p:txBody>
          <a:bodyPr vert="horz" lIns="91440" tIns="45720" rIns="91440" bIns="45720" rtlCol="0">
            <a:normAutofit/>
          </a:bodyPr>
          <a:lstStyle>
            <a:lvl1pPr marL="0" indent="0" algn="l">
              <a:spcBef>
                <a:spcPts val="1200"/>
              </a:spcBef>
              <a:spcAft>
                <a:spcPts val="1200"/>
              </a:spcAft>
              <a:buNone/>
              <a:defRPr lang="en-US" sz="1600" smtClean="0"/>
            </a:lvl1pPr>
            <a:lvl2pPr>
              <a:defRPr lang="en-US" sz="1400" smtClean="0"/>
            </a:lvl2pPr>
            <a:lvl3pPr>
              <a:defRPr lang="en-US" sz="1200" smtClean="0"/>
            </a:lvl3pPr>
            <a:lvl4pPr>
              <a:defRPr lang="en-US" sz="1100" smtClean="0"/>
            </a:lvl4pPr>
            <a:lvl5pPr>
              <a:defRPr lang="en-US" sz="1100"/>
            </a:lvl5pPr>
          </a:lstStyle>
          <a:p>
            <a:pPr marL="228600" lvl="0" indent="-228600">
              <a:spcBef>
                <a:spcPts val="1200"/>
              </a:spcBef>
              <a:spcAft>
                <a:spcPts val="1200"/>
              </a:spcAft>
            </a:pPr>
            <a:r>
              <a:rPr lang="en-US"/>
              <a:t>Introduction</a:t>
            </a:r>
          </a:p>
        </p:txBody>
      </p:sp>
      <p:sp>
        <p:nvSpPr>
          <p:cNvPr id="10" name="Text Placeholder 9">
            <a:extLst>
              <a:ext uri="{FF2B5EF4-FFF2-40B4-BE49-F238E27FC236}">
                <a16:creationId xmlns:a16="http://schemas.microsoft.com/office/drawing/2014/main" id="{E55D885B-95BB-4604-B60B-1D2BCB246BB4}"/>
              </a:ext>
            </a:extLst>
          </p:cNvPr>
          <p:cNvSpPr>
            <a:spLocks noGrp="1"/>
          </p:cNvSpPr>
          <p:nvPr>
            <p:ph type="body" sz="quarter" idx="22" hasCustomPrompt="1"/>
          </p:nvPr>
        </p:nvSpPr>
        <p:spPr>
          <a:xfrm>
            <a:off x="841248" y="2002536"/>
            <a:ext cx="5045594" cy="4014216"/>
          </a:xfrm>
        </p:spPr>
        <p:txBody>
          <a:bodyPr vert="horz" lIns="91440" tIns="45720" rIns="91440" bIns="45720" rtlCol="0">
            <a:normAutofit/>
          </a:bodyPr>
          <a:lstStyle>
            <a:lvl1pPr marL="0" indent="0" algn="r">
              <a:spcBef>
                <a:spcPts val="1200"/>
              </a:spcBef>
              <a:spcAft>
                <a:spcPts val="1200"/>
              </a:spcAft>
              <a:buNone/>
              <a:defRPr lang="en-US" sz="1600" smtClean="0">
                <a:solidFill>
                  <a:srgbClr val="898989"/>
                </a:solidFill>
              </a:defRPr>
            </a:lvl1pPr>
            <a:lvl2pPr>
              <a:defRPr lang="en-US" sz="1400" smtClean="0">
                <a:solidFill>
                  <a:srgbClr val="898989"/>
                </a:solidFill>
              </a:defRPr>
            </a:lvl2pPr>
            <a:lvl3pPr>
              <a:defRPr lang="en-US" sz="1200" smtClean="0">
                <a:solidFill>
                  <a:srgbClr val="898989"/>
                </a:solidFill>
              </a:defRPr>
            </a:lvl3pPr>
            <a:lvl4pPr>
              <a:defRPr lang="en-US" sz="1100" smtClean="0">
                <a:solidFill>
                  <a:srgbClr val="898989"/>
                </a:solidFill>
              </a:defRPr>
            </a:lvl4pPr>
            <a:lvl5pPr>
              <a:defRPr lang="en-US" sz="1100">
                <a:solidFill>
                  <a:srgbClr val="898989"/>
                </a:solidFill>
              </a:defRPr>
            </a:lvl5pPr>
          </a:lstStyle>
          <a:p>
            <a:pPr marL="228600" lvl="0" indent="-228600" algn="r">
              <a:spcBef>
                <a:spcPts val="1200"/>
              </a:spcBef>
              <a:spcAft>
                <a:spcPts val="1200"/>
              </a:spcAft>
            </a:pPr>
            <a:r>
              <a:rPr lang="en-US"/>
              <a:t>1</a:t>
            </a: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hasCustomPrompt="1"/>
          </p:nvPr>
        </p:nvSpPr>
        <p:spPr/>
        <p:txBody>
          <a:bodyPr/>
          <a:lstStyle>
            <a:lvl1pPr>
              <a:defRPr/>
            </a:lvl1pPr>
          </a:lstStyle>
          <a:p>
            <a:r>
              <a:rPr lang="en-US"/>
              <a:t>Table of Contents</a:t>
            </a:r>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8168238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K-Normal Slide W&gt;W&gt;W Blank">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12840432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rmal Slide W&gt;G&gt;W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47BFA3-A8A3-0245-994C-94526EDCDFCF}"/>
              </a:ext>
            </a:extLst>
          </p:cNvPr>
          <p:cNvSpPr/>
          <p:nvPr userDrawn="1"/>
        </p:nvSpPr>
        <p:spPr>
          <a:xfrm>
            <a:off x="4071303" y="0"/>
            <a:ext cx="4064975"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03835697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K-Normal Slide W&gt;W&gt;B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1pPr>
              <a:defRPr>
                <a:solidFill>
                  <a:schemeClr val="bg1"/>
                </a:solidFill>
              </a:defRPr>
            </a:lvl1pPr>
            <a:lvl2pPr>
              <a:defRPr>
                <a:solidFill>
                  <a:schemeClr val="bg1"/>
                </a:solidFill>
              </a:defRPr>
            </a:lvl2pPr>
            <a:lvl3pPr marL="360000">
              <a:defRPr b="0" i="0">
                <a:solidFill>
                  <a:schemeClr val="bg1"/>
                </a:solidFill>
                <a:latin typeface="Montserrat Thin" pitchFamily="2" charset="77"/>
              </a:defRPr>
            </a:lvl3pPr>
            <a:lvl4pPr marL="360000">
              <a:defRPr b="0" i="0">
                <a:solidFill>
                  <a:schemeClr val="bg1"/>
                </a:solidFill>
                <a:latin typeface="Montserrat Thin" pitchFamily="2" charset="77"/>
              </a:defRPr>
            </a:lvl4pPr>
            <a:lvl5pPr marL="360000">
              <a:defRPr b="0" i="0">
                <a:solidFill>
                  <a:schemeClr val="bg1"/>
                </a:solidFill>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5113802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K-Normal Slide W&gt;B&gt;B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4076700" y="0"/>
            <a:ext cx="812368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1pPr>
              <a:defRPr>
                <a:solidFill>
                  <a:schemeClr val="bg1"/>
                </a:solidFill>
              </a:defRPr>
            </a:lvl1pPr>
            <a:lvl2pPr>
              <a:defRPr>
                <a:solidFill>
                  <a:schemeClr val="bg1"/>
                </a:solidFill>
              </a:defRPr>
            </a:lvl2pPr>
            <a:lvl3pPr marL="360000">
              <a:defRPr b="0" i="0">
                <a:solidFill>
                  <a:schemeClr val="bg1"/>
                </a:solidFill>
                <a:latin typeface="Montserrat Thin" pitchFamily="2" charset="77"/>
              </a:defRPr>
            </a:lvl3pPr>
            <a:lvl4pPr marL="360000">
              <a:defRPr b="0" i="0">
                <a:solidFill>
                  <a:schemeClr val="bg1"/>
                </a:solidFill>
                <a:latin typeface="Montserrat Thin" pitchFamily="2" charset="77"/>
              </a:defRPr>
            </a:lvl4pPr>
            <a:lvl5pPr marL="360000">
              <a:defRPr b="0" i="0">
                <a:solidFill>
                  <a:schemeClr val="bg1"/>
                </a:solidFill>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1pPr>
              <a:defRPr>
                <a:solidFill>
                  <a:schemeClr val="bg1"/>
                </a:solidFill>
              </a:defRPr>
            </a:lvl1pPr>
            <a:lvl2pPr>
              <a:defRPr>
                <a:solidFill>
                  <a:schemeClr val="bg1"/>
                </a:solidFill>
              </a:defRPr>
            </a:lvl2pPr>
            <a:lvl3pPr marL="360000">
              <a:defRPr b="0" i="0">
                <a:solidFill>
                  <a:schemeClr val="bg1"/>
                </a:solidFill>
                <a:latin typeface="Montserrat Thin" pitchFamily="2" charset="77"/>
              </a:defRPr>
            </a:lvl3pPr>
            <a:lvl4pPr marL="360000">
              <a:defRPr b="0" i="0">
                <a:solidFill>
                  <a:schemeClr val="bg1"/>
                </a:solidFill>
                <a:latin typeface="Montserrat Thin" pitchFamily="2" charset="77"/>
              </a:defRPr>
            </a:lvl4pPr>
            <a:lvl5pPr marL="360000">
              <a:defRPr b="0" i="0">
                <a:solidFill>
                  <a:schemeClr val="bg1"/>
                </a:solidFill>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1196017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K-Normal Slide W&gt;G&gt;G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4076700" y="0"/>
            <a:ext cx="812368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74050918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K-Square Slide Grey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chemeClr val="bg1">
              <a:lumMod val="6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374801783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K-Square Slid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D2D0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9AC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rgbClr val="D0E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2942105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K-Square Slide Bei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FC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rgbClr val="F8D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DFB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31310209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K-Square Slide Bei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F2E4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rgbClr val="EA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F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59498744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K-Blank Left Image">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314D2D27-FDC9-0948-B04D-841A16072510}"/>
              </a:ext>
            </a:extLst>
          </p:cNvPr>
          <p:cNvSpPr>
            <a:spLocks noGrp="1"/>
          </p:cNvSpPr>
          <p:nvPr>
            <p:ph type="pic" sz="quarter" idx="13"/>
          </p:nvPr>
        </p:nvSpPr>
        <p:spPr>
          <a:xfrm>
            <a:off x="0" y="0"/>
            <a:ext cx="4076700" cy="6858000"/>
          </a:xfrm>
        </p:spPr>
        <p:txBody>
          <a:bodyPr/>
          <a:lstStyle/>
          <a:p>
            <a:endParaRPr lang="fr-FR"/>
          </a:p>
        </p:txBody>
      </p:sp>
      <p:sp>
        <p:nvSpPr>
          <p:cNvPr id="5" name="Espace réservé du pied de page 4">
            <a:extLst>
              <a:ext uri="{FF2B5EF4-FFF2-40B4-BE49-F238E27FC236}">
                <a16:creationId xmlns:a16="http://schemas.microsoft.com/office/drawing/2014/main" id="{5078A1F8-1635-7940-933A-2D37E97934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91F3AA-E10A-0D40-94C1-641850597E0B}"/>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42406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DF - Content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838200" y="1626737"/>
            <a:ext cx="10515600" cy="439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33DBD359-89D8-4B96-8FC1-F4AE7990755D}"/>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cxnSp>
        <p:nvCxnSpPr>
          <p:cNvPr id="7" name="Straight Connector 6">
            <a:extLst>
              <a:ext uri="{FF2B5EF4-FFF2-40B4-BE49-F238E27FC236}">
                <a16:creationId xmlns:a16="http://schemas.microsoft.com/office/drawing/2014/main" id="{D871A132-779C-4744-AAAC-50666AC767A8}"/>
              </a:ext>
            </a:extLst>
          </p:cNvPr>
          <p:cNvCxnSpPr/>
          <p:nvPr userDrawn="1"/>
        </p:nvCxnSpPr>
        <p:spPr>
          <a:xfrm>
            <a:off x="3581400" y="6858000"/>
            <a:ext cx="105591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1991DA1-6D7E-4029-8851-652DB3915060}"/>
              </a:ext>
            </a:extLst>
          </p:cNvPr>
          <p:cNvSpPr>
            <a:spLocks noGrp="1"/>
          </p:cNvSpPr>
          <p:nvPr>
            <p:ph type="title"/>
          </p:nvPr>
        </p:nvSpPr>
        <p:spPr/>
        <p:txBody>
          <a:bodyPr/>
          <a:lstStyle>
            <a:lvl1pPr>
              <a:defRPr/>
            </a:lvl1pPr>
          </a:lstStyle>
          <a:p>
            <a:endParaRPr lang="en-US"/>
          </a:p>
        </p:txBody>
      </p:sp>
      <p:sp>
        <p:nvSpPr>
          <p:cNvPr id="2" name="Date Placeholder 1">
            <a:extLst>
              <a:ext uri="{FF2B5EF4-FFF2-40B4-BE49-F238E27FC236}">
                <a16:creationId xmlns:a16="http://schemas.microsoft.com/office/drawing/2014/main" id="{1E369237-1C8B-4A6F-B152-E13527981366}"/>
              </a:ext>
            </a:extLst>
          </p:cNvPr>
          <p:cNvSpPr>
            <a:spLocks noGrp="1"/>
          </p:cNvSpPr>
          <p:nvPr>
            <p:ph type="dt" sz="half" idx="14"/>
          </p:nvPr>
        </p:nvSpPr>
        <p:spPr/>
        <p:txBody>
          <a:bodyPr/>
          <a:lstStyle/>
          <a:p>
            <a:r>
              <a:rPr lang="en-US"/>
              <a:t>19 July 2021</a:t>
            </a:r>
          </a:p>
        </p:txBody>
      </p:sp>
      <p:sp>
        <p:nvSpPr>
          <p:cNvPr id="3" name="Footer Placeholder 2">
            <a:extLst>
              <a:ext uri="{FF2B5EF4-FFF2-40B4-BE49-F238E27FC236}">
                <a16:creationId xmlns:a16="http://schemas.microsoft.com/office/drawing/2014/main" id="{6FF3C084-5159-465B-A2F0-6F55F1DD4B9D}"/>
              </a:ext>
            </a:extLst>
          </p:cNvPr>
          <p:cNvSpPr>
            <a:spLocks noGrp="1"/>
          </p:cNvSpPr>
          <p:nvPr>
            <p:ph type="ftr" sz="quarter" idx="15"/>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1B783D3-2AB8-4F2E-8343-514FE0D58483}"/>
              </a:ext>
            </a:extLst>
          </p:cNvPr>
          <p:cNvSpPr>
            <a:spLocks noGrp="1"/>
          </p:cNvSpPr>
          <p:nvPr>
            <p:ph type="sldNum" sz="quarter" idx="16"/>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9393211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K-Blank Left Titl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4EB419-0B7C-2D4A-9F5C-F1ABB62577B4}"/>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A159AAC6-F332-D849-BFAC-E82AC924B9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91776DA-7107-C04E-B7B9-FE05FE98C90C}"/>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553209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K-Logo W Bg">
    <p:spTree>
      <p:nvGrpSpPr>
        <p:cNvPr id="1" name=""/>
        <p:cNvGrpSpPr/>
        <p:nvPr/>
      </p:nvGrpSpPr>
      <p:grpSpPr>
        <a:xfrm>
          <a:off x="0" y="0"/>
          <a:ext cx="0" cy="0"/>
          <a:chOff x="0" y="0"/>
          <a:chExt cx="0" cy="0"/>
        </a:xfrm>
      </p:grpSpPr>
      <p:sp>
        <p:nvSpPr>
          <p:cNvPr id="3" name="TextBox 2"/>
          <p:cNvSpPr txBox="1"/>
          <p:nvPr userDrawn="1"/>
        </p:nvSpPr>
        <p:spPr>
          <a:xfrm>
            <a:off x="1111260" y="5601542"/>
            <a:ext cx="9884833" cy="938719"/>
          </a:xfrm>
          <a:prstGeom prst="rect">
            <a:avLst/>
          </a:prstGeom>
          <a:noFill/>
        </p:spPr>
        <p:txBody>
          <a:bodyPr wrap="square" rtlCol="0">
            <a:spAutoFit/>
          </a:bodyPr>
          <a:lstStyle/>
          <a:p>
            <a:pPr indent="0" algn="ctr">
              <a:lnSpc>
                <a:spcPct val="150000"/>
              </a:lnSpc>
              <a:spcBef>
                <a:spcPts val="0"/>
              </a:spcBef>
            </a:pPr>
            <a:r>
              <a:rPr lang="fi-FI" sz="1000" kern="900" spc="51"/>
              <a:t>Gucci • Saint Laurent • Bottega Veneta • Balenciaga • Alexander McQueen • Brioni </a:t>
            </a:r>
          </a:p>
          <a:p>
            <a:pPr indent="0" algn="ctr">
              <a:lnSpc>
                <a:spcPct val="150000"/>
              </a:lnSpc>
              <a:spcBef>
                <a:spcPts val="0"/>
              </a:spcBef>
            </a:pPr>
            <a:r>
              <a:rPr lang="fi-FI" sz="1000" kern="900" spc="51"/>
              <a:t>Boucheron • Pomellato • Dodo • Qeelin • Ulysse Nardin • Girard-Perregaux</a:t>
            </a:r>
          </a:p>
          <a:p>
            <a:pPr indent="0" algn="ctr">
              <a:lnSpc>
                <a:spcPct val="150000"/>
              </a:lnSpc>
              <a:spcBef>
                <a:spcPts val="0"/>
              </a:spcBef>
            </a:pPr>
            <a:r>
              <a:rPr lang="fi-FI" sz="1000" kern="900" spc="51"/>
              <a:t>Kering Eyewear</a:t>
            </a:r>
          </a:p>
          <a:p>
            <a:pPr algn="ctr"/>
            <a:endParaRPr lang="en-US" sz="1000"/>
          </a:p>
        </p:txBody>
      </p:sp>
      <p:pic>
        <p:nvPicPr>
          <p:cNvPr id="4" name="Image 3" descr="KERING—new logo—2016-black72pp.png">
            <a:extLst>
              <a:ext uri="{FF2B5EF4-FFF2-40B4-BE49-F238E27FC236}">
                <a16:creationId xmlns:a16="http://schemas.microsoft.com/office/drawing/2014/main" id="{C0CBE087-B8DC-4330-BE4F-DE0C22CC1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87588" y="2774564"/>
            <a:ext cx="2942824" cy="1308872"/>
          </a:xfrm>
          <a:prstGeom prst="rect">
            <a:avLst/>
          </a:prstGeom>
        </p:spPr>
      </p:pic>
    </p:spTree>
    <p:extLst>
      <p:ext uri="{BB962C8B-B14F-4D97-AF65-F5344CB8AC3E}">
        <p14:creationId xmlns:p14="http://schemas.microsoft.com/office/powerpoint/2010/main" val="5005221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Espace réservé pour une image  9">
            <a:extLst>
              <a:ext uri="{FF2B5EF4-FFF2-40B4-BE49-F238E27FC236}">
                <a16:creationId xmlns:a16="http://schemas.microsoft.com/office/drawing/2014/main" id="{D151F3B1-78CA-0746-8555-6C544CE3F09C}"/>
              </a:ext>
            </a:extLst>
          </p:cNvPr>
          <p:cNvSpPr>
            <a:spLocks noGrp="1"/>
          </p:cNvSpPr>
          <p:nvPr>
            <p:ph type="pic" sz="quarter" idx="14"/>
          </p:nvPr>
        </p:nvSpPr>
        <p:spPr>
          <a:xfrm>
            <a:off x="0" y="0"/>
            <a:ext cx="4076700" cy="6858000"/>
          </a:xfrm>
        </p:spPr>
        <p:txBody>
          <a:bodyPr/>
          <a:lstStyle/>
          <a:p>
            <a:endParaRPr lang="fr-FR"/>
          </a:p>
        </p:txBody>
      </p:sp>
      <p:sp>
        <p:nvSpPr>
          <p:cNvPr id="2" name="Titre 1">
            <a:extLst>
              <a:ext uri="{FF2B5EF4-FFF2-40B4-BE49-F238E27FC236}">
                <a16:creationId xmlns:a16="http://schemas.microsoft.com/office/drawing/2014/main" id="{5DED5980-2000-B24B-9C33-452EAA5B9451}"/>
              </a:ext>
            </a:extLst>
          </p:cNvPr>
          <p:cNvSpPr>
            <a:spLocks noGrp="1"/>
          </p:cNvSpPr>
          <p:nvPr>
            <p:ph type="title"/>
          </p:nvPr>
        </p:nvSpPr>
        <p:spPr/>
        <p:txBody>
          <a:bodyPr/>
          <a:lstStyle/>
          <a:p>
            <a:r>
              <a:rPr lang="fr-FR"/>
              <a:t>Modifiez le style du titre</a:t>
            </a:r>
          </a:p>
        </p:txBody>
      </p:sp>
      <p:sp>
        <p:nvSpPr>
          <p:cNvPr id="5" name="Espace réservé du pied de page 4">
            <a:extLst>
              <a:ext uri="{FF2B5EF4-FFF2-40B4-BE49-F238E27FC236}">
                <a16:creationId xmlns:a16="http://schemas.microsoft.com/office/drawing/2014/main" id="{FB850130-2D30-0342-94B6-9E7B8B9258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EBCB37-9CDE-6347-B326-778703A1988C}"/>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8" name="Espace réservé du contenu 7">
            <a:extLst>
              <a:ext uri="{FF2B5EF4-FFF2-40B4-BE49-F238E27FC236}">
                <a16:creationId xmlns:a16="http://schemas.microsoft.com/office/drawing/2014/main" id="{427A0014-FB61-B24E-9A6C-D3990E4FD35C}"/>
              </a:ext>
            </a:extLst>
          </p:cNvPr>
          <p:cNvSpPr>
            <a:spLocks noGrp="1"/>
          </p:cNvSpPr>
          <p:nvPr>
            <p:ph sz="quarter" idx="13"/>
          </p:nvPr>
        </p:nvSpPr>
        <p:spPr>
          <a:xfrm>
            <a:off x="4367213" y="512763"/>
            <a:ext cx="7596187" cy="5403850"/>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3276342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74227077-F28B-2948-800E-EC8D1C265055}"/>
              </a:ext>
            </a:extLst>
          </p:cNvPr>
          <p:cNvSpPr>
            <a:spLocks noGrp="1"/>
          </p:cNvSpPr>
          <p:nvPr>
            <p:ph type="pic" sz="quarter" idx="15"/>
          </p:nvPr>
        </p:nvSpPr>
        <p:spPr>
          <a:xfrm>
            <a:off x="0" y="0"/>
            <a:ext cx="4071938" cy="6858000"/>
          </a:xfrm>
        </p:spPr>
        <p:txBody>
          <a:bodyPr/>
          <a:lstStyle/>
          <a:p>
            <a:endParaRPr lang="fr-FR"/>
          </a:p>
        </p:txBody>
      </p:sp>
      <p:sp>
        <p:nvSpPr>
          <p:cNvPr id="7" name="Rectangle 6">
            <a:extLst>
              <a:ext uri="{FF2B5EF4-FFF2-40B4-BE49-F238E27FC236}">
                <a16:creationId xmlns:a16="http://schemas.microsoft.com/office/drawing/2014/main" id="{0F47BFA3-A8A3-0245-994C-94526EDCDFCF}"/>
              </a:ext>
            </a:extLst>
          </p:cNvPr>
          <p:cNvSpPr/>
          <p:nvPr userDrawn="1"/>
        </p:nvSpPr>
        <p:spPr>
          <a:xfrm>
            <a:off x="4071303" y="0"/>
            <a:ext cx="4064975"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119856333"/>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109187B9-9420-1944-B1CD-E040145C63B3}"/>
              </a:ext>
            </a:extLst>
          </p:cNvPr>
          <p:cNvSpPr>
            <a:spLocks noGrp="1"/>
          </p:cNvSpPr>
          <p:nvPr>
            <p:ph type="pic" sz="quarter" idx="15"/>
          </p:nvPr>
        </p:nvSpPr>
        <p:spPr>
          <a:xfrm>
            <a:off x="0" y="0"/>
            <a:ext cx="4057650" cy="6858000"/>
          </a:xfrm>
        </p:spPr>
        <p:txBody>
          <a:bodyPr/>
          <a:lstStyle/>
          <a:p>
            <a:endParaRPr lang="fr-FR"/>
          </a:p>
        </p:txBody>
      </p:sp>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57472143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5D88F8A4-DBA5-314F-9CDF-CFA0241C3520}"/>
              </a:ext>
            </a:extLst>
          </p:cNvPr>
          <p:cNvSpPr>
            <a:spLocks noGrp="1"/>
          </p:cNvSpPr>
          <p:nvPr>
            <p:ph type="pic" sz="quarter" idx="15"/>
          </p:nvPr>
        </p:nvSpPr>
        <p:spPr>
          <a:xfrm>
            <a:off x="0" y="0"/>
            <a:ext cx="4076700" cy="6858000"/>
          </a:xfrm>
        </p:spPr>
        <p:txBody>
          <a:bodyPr/>
          <a:lstStyle/>
          <a:p>
            <a:endParaRPr lang="fr-FR"/>
          </a:p>
        </p:txBody>
      </p:sp>
      <p:sp>
        <p:nvSpPr>
          <p:cNvPr id="8" name="Rectangle 7">
            <a:extLst>
              <a:ext uri="{FF2B5EF4-FFF2-40B4-BE49-F238E27FC236}">
                <a16:creationId xmlns:a16="http://schemas.microsoft.com/office/drawing/2014/main" id="{B6EE71F3-09D5-8F41-BF34-FB25F9F6F1EA}"/>
              </a:ext>
            </a:extLst>
          </p:cNvPr>
          <p:cNvSpPr/>
          <p:nvPr userDrawn="1"/>
        </p:nvSpPr>
        <p:spPr>
          <a:xfrm>
            <a:off x="4076700" y="0"/>
            <a:ext cx="8123689"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05836236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314D2D27-FDC9-0948-B04D-841A16072510}"/>
              </a:ext>
            </a:extLst>
          </p:cNvPr>
          <p:cNvSpPr>
            <a:spLocks noGrp="1"/>
          </p:cNvSpPr>
          <p:nvPr>
            <p:ph type="pic" sz="quarter" idx="13"/>
          </p:nvPr>
        </p:nvSpPr>
        <p:spPr>
          <a:xfrm>
            <a:off x="0" y="0"/>
            <a:ext cx="4076700" cy="6858000"/>
          </a:xfrm>
        </p:spPr>
        <p:txBody>
          <a:bodyPr/>
          <a:lstStyle/>
          <a:p>
            <a:endParaRPr lang="fr-FR"/>
          </a:p>
        </p:txBody>
      </p:sp>
      <p:sp>
        <p:nvSpPr>
          <p:cNvPr id="5" name="Espace réservé du pied de page 4">
            <a:extLst>
              <a:ext uri="{FF2B5EF4-FFF2-40B4-BE49-F238E27FC236}">
                <a16:creationId xmlns:a16="http://schemas.microsoft.com/office/drawing/2014/main" id="{5078A1F8-1635-7940-933A-2D37E97934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91F3AA-E10A-0D40-94C1-641850597E0B}"/>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34639366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0584-E916-4D8B-811E-CCCE0D9D5501}"/>
              </a:ext>
            </a:extLst>
          </p:cNvPr>
          <p:cNvSpPr>
            <a:spLocks noGrp="1"/>
          </p:cNvSpPr>
          <p:nvPr>
            <p:ph type="title"/>
          </p:nvPr>
        </p:nvSpPr>
        <p:spPr/>
        <p:txBody>
          <a:bodyPr/>
          <a:lstStyle/>
          <a:p>
            <a:r>
              <a:rPr lang="en-US"/>
              <a:t>Click to edit Master title style</a:t>
            </a:r>
            <a:endParaRPr lang="fr-FR"/>
          </a:p>
        </p:txBody>
      </p:sp>
      <p:sp>
        <p:nvSpPr>
          <p:cNvPr id="3" name="Footer Placeholder 2">
            <a:extLst>
              <a:ext uri="{FF2B5EF4-FFF2-40B4-BE49-F238E27FC236}">
                <a16:creationId xmlns:a16="http://schemas.microsoft.com/office/drawing/2014/main" id="{D511B0A3-4424-43ED-AE89-91D19CBF6D3E}"/>
              </a:ext>
            </a:extLst>
          </p:cNvPr>
          <p:cNvSpPr>
            <a:spLocks noGrp="1"/>
          </p:cNvSpPr>
          <p:nvPr>
            <p:ph type="ftr" sz="quarter" idx="10"/>
          </p:nvPr>
        </p:nvSpPr>
        <p:spPr/>
        <p:txBody>
          <a:bodyPr/>
          <a:lstStyle/>
          <a:p>
            <a:r>
              <a:rPr lang="fr-FR"/>
              <a:t>Informations complémentaires</a:t>
            </a:r>
          </a:p>
        </p:txBody>
      </p:sp>
      <p:sp>
        <p:nvSpPr>
          <p:cNvPr id="4" name="Slide Number Placeholder 3">
            <a:extLst>
              <a:ext uri="{FF2B5EF4-FFF2-40B4-BE49-F238E27FC236}">
                <a16:creationId xmlns:a16="http://schemas.microsoft.com/office/drawing/2014/main" id="{D166E9DF-73D7-4FA4-A594-4FAB260AA57A}"/>
              </a:ext>
            </a:extLst>
          </p:cNvPr>
          <p:cNvSpPr>
            <a:spLocks noGrp="1"/>
          </p:cNvSpPr>
          <p:nvPr>
            <p:ph type="sldNum" sz="quarter" idx="11"/>
          </p:nvPr>
        </p:nvSpPr>
        <p:spPr/>
        <p:txBody>
          <a:bodyPr/>
          <a:lstStyle/>
          <a:p>
            <a:fld id="{96A8A561-84E5-8745-B47F-09BA4866EAF3}" type="slidenum">
              <a:rPr lang="fr-FR" smtClean="0"/>
              <a:pPr/>
              <a:t>‹#›</a:t>
            </a:fld>
            <a:endParaRPr lang="fr-FR"/>
          </a:p>
        </p:txBody>
      </p:sp>
    </p:spTree>
    <p:extLst>
      <p:ext uri="{BB962C8B-B14F-4D97-AF65-F5344CB8AC3E}">
        <p14:creationId xmlns:p14="http://schemas.microsoft.com/office/powerpoint/2010/main" val="26556918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7392-C072-4C7E-84D2-3276859152A0}"/>
              </a:ext>
            </a:extLst>
          </p:cNvPr>
          <p:cNvSpPr>
            <a:spLocks noGrp="1"/>
          </p:cNvSpPr>
          <p:nvPr>
            <p:ph type="title"/>
          </p:nvPr>
        </p:nvSpPr>
        <p:spPr/>
        <p:txBody>
          <a:bodyPr/>
          <a:lstStyle/>
          <a:p>
            <a:r>
              <a:rPr lang="en-US"/>
              <a:t>Click to edit Master title style</a:t>
            </a:r>
            <a:endParaRPr lang="fr-FR"/>
          </a:p>
        </p:txBody>
      </p:sp>
      <p:sp>
        <p:nvSpPr>
          <p:cNvPr id="3" name="Footer Placeholder 2">
            <a:extLst>
              <a:ext uri="{FF2B5EF4-FFF2-40B4-BE49-F238E27FC236}">
                <a16:creationId xmlns:a16="http://schemas.microsoft.com/office/drawing/2014/main" id="{23B20E4A-5EDF-453A-BC7F-346594BD651B}"/>
              </a:ext>
            </a:extLst>
          </p:cNvPr>
          <p:cNvSpPr>
            <a:spLocks noGrp="1"/>
          </p:cNvSpPr>
          <p:nvPr>
            <p:ph type="ftr" sz="quarter" idx="10"/>
          </p:nvPr>
        </p:nvSpPr>
        <p:spPr/>
        <p:txBody>
          <a:bodyPr/>
          <a:lstStyle/>
          <a:p>
            <a:r>
              <a:rPr lang="fr-FR"/>
              <a:t>Informations complémentaires</a:t>
            </a:r>
          </a:p>
        </p:txBody>
      </p:sp>
      <p:sp>
        <p:nvSpPr>
          <p:cNvPr id="4" name="Slide Number Placeholder 3">
            <a:extLst>
              <a:ext uri="{FF2B5EF4-FFF2-40B4-BE49-F238E27FC236}">
                <a16:creationId xmlns:a16="http://schemas.microsoft.com/office/drawing/2014/main" id="{A6F62138-CFCA-44D2-8166-86798B1C16C4}"/>
              </a:ext>
            </a:extLst>
          </p:cNvPr>
          <p:cNvSpPr>
            <a:spLocks noGrp="1"/>
          </p:cNvSpPr>
          <p:nvPr>
            <p:ph type="sldNum" sz="quarter" idx="11"/>
          </p:nvPr>
        </p:nvSpPr>
        <p:spPr/>
        <p:txBody>
          <a:bodyPr/>
          <a:lstStyle/>
          <a:p>
            <a:fld id="{96A8A561-84E5-8745-B47F-09BA4866EAF3}" type="slidenum">
              <a:rPr lang="fr-FR" smtClean="0"/>
              <a:pPr/>
              <a:t>‹#›</a:t>
            </a:fld>
            <a:endParaRPr lang="fr-FR"/>
          </a:p>
        </p:txBody>
      </p:sp>
    </p:spTree>
    <p:extLst>
      <p:ext uri="{BB962C8B-B14F-4D97-AF65-F5344CB8AC3E}">
        <p14:creationId xmlns:p14="http://schemas.microsoft.com/office/powerpoint/2010/main" val="24714959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K-Baselin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lumMod val="95000"/>
              <a:lumOff val="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6" name="Picture 5"/>
          <p:cNvPicPr>
            <a:picLocks noChangeAspect="1"/>
          </p:cNvPicPr>
          <p:nvPr userDrawn="1"/>
        </p:nvPicPr>
        <p:blipFill>
          <a:blip r:embed="rId2"/>
          <a:stretch>
            <a:fillRect/>
          </a:stretch>
        </p:blipFill>
        <p:spPr>
          <a:xfrm>
            <a:off x="4487334" y="3225528"/>
            <a:ext cx="2598769" cy="592000"/>
          </a:xfrm>
          <a:prstGeom prst="rect">
            <a:avLst/>
          </a:prstGeom>
        </p:spPr>
      </p:pic>
    </p:spTree>
    <p:extLst>
      <p:ext uri="{BB962C8B-B14F-4D97-AF65-F5344CB8AC3E}">
        <p14:creationId xmlns:p14="http://schemas.microsoft.com/office/powerpoint/2010/main" val="3425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DF - Content with Title and Sub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0" name="Text Placeholder 9">
            <a:extLst>
              <a:ext uri="{FF2B5EF4-FFF2-40B4-BE49-F238E27FC236}">
                <a16:creationId xmlns:a16="http://schemas.microsoft.com/office/drawing/2014/main" id="{DC5DD972-C1C2-413E-9A4B-BAE6E56ED404}"/>
              </a:ext>
            </a:extLst>
          </p:cNvPr>
          <p:cNvSpPr>
            <a:spLocks noGrp="1"/>
          </p:cNvSpPr>
          <p:nvPr>
            <p:ph type="body" sz="quarter" idx="14" hasCustomPrompt="1"/>
          </p:nvPr>
        </p:nvSpPr>
        <p:spPr>
          <a:xfrm>
            <a:off x="838200" y="1627632"/>
            <a:ext cx="10515600" cy="286232"/>
          </a:xfrm>
        </p:spPr>
        <p:txBody>
          <a:bodyPr vert="horz" lIns="91440" tIns="45720" rIns="91440" bIns="45720" rtlCol="0" anchor="t">
            <a:noAutofit/>
          </a:bodyPr>
          <a:lstStyle>
            <a:lvl1pPr marL="0" indent="0" algn="ctr">
              <a:buNone/>
              <a:defRPr lang="en-US" sz="1400" cap="all" spc="300" baseline="0" dirty="0">
                <a:latin typeface="+mj-lt"/>
                <a:cs typeface="+mj-cs"/>
              </a:defRPr>
            </a:lvl1pPr>
          </a:lstStyle>
          <a:p>
            <a:pPr marL="228600" lvl="0" indent="-228600" algn="ctr"/>
            <a:r>
              <a:rPr lang="en-US"/>
              <a:t>Subtitle</a:t>
            </a:r>
          </a:p>
        </p:txBody>
      </p:sp>
      <p:sp>
        <p:nvSpPr>
          <p:cNvPr id="11" name="Rectangle 10">
            <a:extLst>
              <a:ext uri="{FF2B5EF4-FFF2-40B4-BE49-F238E27FC236}">
                <a16:creationId xmlns:a16="http://schemas.microsoft.com/office/drawing/2014/main" id="{B489218F-BCF5-473F-8BF4-272487F25D64}"/>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6F0A666-8987-42E4-88E6-B47006603E0B}"/>
              </a:ext>
            </a:extLst>
          </p:cNvPr>
          <p:cNvSpPr>
            <a:spLocks noGrp="1"/>
          </p:cNvSpPr>
          <p:nvPr>
            <p:ph type="title"/>
          </p:nvPr>
        </p:nvSpPr>
        <p:spPr/>
        <p:txBody>
          <a:bodyPr/>
          <a:lstStyle/>
          <a:p>
            <a:endParaRPr lang="en-US"/>
          </a:p>
        </p:txBody>
      </p:sp>
      <p:sp>
        <p:nvSpPr>
          <p:cNvPr id="12" name="Content Placeholder 3">
            <a:extLst>
              <a:ext uri="{FF2B5EF4-FFF2-40B4-BE49-F238E27FC236}">
                <a16:creationId xmlns:a16="http://schemas.microsoft.com/office/drawing/2014/main" id="{D9D908EC-B795-4C60-BCBB-5697922B7443}"/>
              </a:ext>
            </a:extLst>
          </p:cNvPr>
          <p:cNvSpPr>
            <a:spLocks noGrp="1"/>
          </p:cNvSpPr>
          <p:nvPr>
            <p:ph sz="quarter" idx="13"/>
          </p:nvPr>
        </p:nvSpPr>
        <p:spPr>
          <a:xfrm>
            <a:off x="838200" y="2001641"/>
            <a:ext cx="10515600" cy="4015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41C882B-08B5-4E34-A437-7E51B5BA1F33}"/>
              </a:ext>
            </a:extLst>
          </p:cNvPr>
          <p:cNvSpPr>
            <a:spLocks noGrp="1"/>
          </p:cNvSpPr>
          <p:nvPr>
            <p:ph type="dt" sz="half" idx="15"/>
          </p:nvPr>
        </p:nvSpPr>
        <p:spPr/>
        <p:txBody>
          <a:bodyPr/>
          <a:lstStyle/>
          <a:p>
            <a:r>
              <a:rPr lang="en-US"/>
              <a:t>19 July 2021</a:t>
            </a:r>
          </a:p>
        </p:txBody>
      </p:sp>
      <p:sp>
        <p:nvSpPr>
          <p:cNvPr id="4" name="Footer Placeholder 3">
            <a:extLst>
              <a:ext uri="{FF2B5EF4-FFF2-40B4-BE49-F238E27FC236}">
                <a16:creationId xmlns:a16="http://schemas.microsoft.com/office/drawing/2014/main" id="{CAFCC4EC-A892-447C-AE12-47054837F84C}"/>
              </a:ext>
            </a:extLst>
          </p:cNvPr>
          <p:cNvSpPr>
            <a:spLocks noGrp="1"/>
          </p:cNvSpPr>
          <p:nvPr>
            <p:ph type="ftr" sz="quarter" idx="16"/>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C1D10E6-AD65-4792-A55C-1D8B800328C6}"/>
              </a:ext>
            </a:extLst>
          </p:cNvPr>
          <p:cNvSpPr>
            <a:spLocks noGrp="1"/>
          </p:cNvSpPr>
          <p:nvPr>
            <p:ph type="sldNum" sz="quarter" idx="17"/>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8134586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K-Logo B Brand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27CB42-FE7D-134D-9495-2867FD273B09}"/>
              </a:ext>
            </a:extLst>
          </p:cNvPr>
          <p:cNvSpPr/>
          <p:nvPr userDrawn="1"/>
        </p:nvSpPr>
        <p:spPr>
          <a:xfrm>
            <a:off x="0" y="0"/>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err="1">
              <a:solidFill>
                <a:schemeClr val="tx1"/>
              </a:solidFill>
              <a:latin typeface="Montserrat Light"/>
            </a:endParaRPr>
          </a:p>
        </p:txBody>
      </p:sp>
      <p:sp>
        <p:nvSpPr>
          <p:cNvPr id="3" name="TextBox 2"/>
          <p:cNvSpPr txBox="1"/>
          <p:nvPr userDrawn="1"/>
        </p:nvSpPr>
        <p:spPr>
          <a:xfrm>
            <a:off x="1153584" y="5601542"/>
            <a:ext cx="9884833" cy="938719"/>
          </a:xfrm>
          <a:prstGeom prst="rect">
            <a:avLst/>
          </a:prstGeom>
          <a:noFill/>
        </p:spPr>
        <p:txBody>
          <a:bodyPr wrap="square" rtlCol="0">
            <a:spAutoFit/>
          </a:bodyPr>
          <a:lstStyle/>
          <a:p>
            <a:pPr indent="0" algn="ctr">
              <a:lnSpc>
                <a:spcPct val="150000"/>
              </a:lnSpc>
              <a:spcBef>
                <a:spcPts val="0"/>
              </a:spcBef>
            </a:pPr>
            <a:r>
              <a:rPr lang="fi-FI" sz="1000" b="0" i="0" kern="900" spc="51">
                <a:solidFill>
                  <a:schemeClr val="bg1"/>
                </a:solidFill>
                <a:latin typeface="Montserrat Medium" panose="02000505000000020004" pitchFamily="2" charset="77"/>
              </a:rPr>
              <a:t>Gucci • Saint Laurent • Bottega Veneta • Balenciaga • Alexander McQueen • Brioni </a:t>
            </a:r>
          </a:p>
          <a:p>
            <a:pPr indent="0" algn="ctr">
              <a:lnSpc>
                <a:spcPct val="150000"/>
              </a:lnSpc>
              <a:spcBef>
                <a:spcPts val="0"/>
              </a:spcBef>
            </a:pPr>
            <a:r>
              <a:rPr lang="fi-FI" sz="1000" b="0" i="0" kern="900" spc="51">
                <a:solidFill>
                  <a:schemeClr val="bg1"/>
                </a:solidFill>
                <a:latin typeface="Montserrat Medium" panose="02000505000000020004" pitchFamily="2" charset="77"/>
              </a:rPr>
              <a:t>Boucheron • Pomellato • Dodo • Qeelin • Ulysse Nardin • Girard-Perregaux</a:t>
            </a:r>
          </a:p>
          <a:p>
            <a:pPr indent="0" algn="ctr">
              <a:lnSpc>
                <a:spcPct val="150000"/>
              </a:lnSpc>
              <a:spcBef>
                <a:spcPts val="0"/>
              </a:spcBef>
            </a:pPr>
            <a:r>
              <a:rPr lang="fi-FI" sz="1000" b="0" i="0" kern="900" spc="51">
                <a:solidFill>
                  <a:schemeClr val="bg1"/>
                </a:solidFill>
                <a:latin typeface="Montserrat Medium" panose="02000505000000020004" pitchFamily="2" charset="77"/>
              </a:rPr>
              <a:t>Kering Eyewear</a:t>
            </a:r>
          </a:p>
          <a:p>
            <a:pPr algn="ctr"/>
            <a:endParaRPr lang="en-US" sz="1000" b="0" i="0">
              <a:solidFill>
                <a:schemeClr val="bg1"/>
              </a:solidFill>
              <a:latin typeface="Montserrat Medium" panose="02000505000000020004" pitchFamily="2" charset="77"/>
            </a:endParaRPr>
          </a:p>
        </p:txBody>
      </p:sp>
      <p:pic>
        <p:nvPicPr>
          <p:cNvPr id="6" name="Image 5">
            <a:extLst>
              <a:ext uri="{FF2B5EF4-FFF2-40B4-BE49-F238E27FC236}">
                <a16:creationId xmlns:a16="http://schemas.microsoft.com/office/drawing/2014/main" id="{29A8F5B1-230E-AD46-8F1B-DE6F451098CE}"/>
              </a:ext>
            </a:extLst>
          </p:cNvPr>
          <p:cNvPicPr>
            <a:picLocks noChangeAspect="1"/>
          </p:cNvPicPr>
          <p:nvPr userDrawn="1"/>
        </p:nvPicPr>
        <p:blipFill>
          <a:blip r:embed="rId2"/>
          <a:stretch>
            <a:fillRect/>
          </a:stretch>
        </p:blipFill>
        <p:spPr>
          <a:xfrm>
            <a:off x="4548492" y="2604924"/>
            <a:ext cx="3095016" cy="1189884"/>
          </a:xfrm>
          <a:prstGeom prst="rect">
            <a:avLst/>
          </a:prstGeom>
        </p:spPr>
      </p:pic>
    </p:spTree>
    <p:extLst>
      <p:ext uri="{BB962C8B-B14F-4D97-AF65-F5344CB8AC3E}">
        <p14:creationId xmlns:p14="http://schemas.microsoft.com/office/powerpoint/2010/main" val="35360934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K-TABLE OF CONTENTS-NO PICTURE">
    <p:spTree>
      <p:nvGrpSpPr>
        <p:cNvPr id="1" name=""/>
        <p:cNvGrpSpPr/>
        <p:nvPr/>
      </p:nvGrpSpPr>
      <p:grpSpPr>
        <a:xfrm>
          <a:off x="0" y="0"/>
          <a:ext cx="0" cy="0"/>
          <a:chOff x="0" y="0"/>
          <a:chExt cx="0" cy="0"/>
        </a:xfrm>
      </p:grpSpPr>
      <p:cxnSp>
        <p:nvCxnSpPr>
          <p:cNvPr id="8" name="Straight Connector 7"/>
          <p:cNvCxnSpPr/>
          <p:nvPr userDrawn="1"/>
        </p:nvCxnSpPr>
        <p:spPr>
          <a:xfrm flipH="1">
            <a:off x="707214" y="6411959"/>
            <a:ext cx="4692172"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userDrawn="1"/>
        </p:nvCxnSpPr>
        <p:spPr>
          <a:xfrm flipH="1">
            <a:off x="6758127" y="6411959"/>
            <a:ext cx="4764507"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8" name="Date Placeholder 3"/>
          <p:cNvSpPr>
            <a:spLocks noGrp="1"/>
          </p:cNvSpPr>
          <p:nvPr>
            <p:ph type="dt" sz="half" idx="10"/>
          </p:nvPr>
        </p:nvSpPr>
        <p:spPr>
          <a:xfrm>
            <a:off x="592886" y="6411959"/>
            <a:ext cx="2586181" cy="309517"/>
          </a:xfrm>
        </p:spPr>
        <p:txBody>
          <a:bodyPr/>
          <a:lstStyle>
            <a:lvl1pPr>
              <a:defRPr sz="1067" kern="800" spc="93"/>
            </a:lvl1pPr>
          </a:lstStyle>
          <a:p>
            <a:fld id="{1811986C-A923-4A40-9F2E-8A053736E696}" type="datetime3">
              <a:rPr lang="fr-FR" smtClean="0"/>
              <a:t>19.08.24</a:t>
            </a:fld>
            <a:endParaRPr lang="en-US"/>
          </a:p>
        </p:txBody>
      </p:sp>
      <p:sp>
        <p:nvSpPr>
          <p:cNvPr id="19" name="Slide Number Placeholder 5"/>
          <p:cNvSpPr>
            <a:spLocks noGrp="1"/>
          </p:cNvSpPr>
          <p:nvPr>
            <p:ph type="sldNum" sz="quarter" idx="12"/>
          </p:nvPr>
        </p:nvSpPr>
        <p:spPr>
          <a:xfrm>
            <a:off x="8737600" y="6411959"/>
            <a:ext cx="2844800" cy="309517"/>
          </a:xfrm>
        </p:spPr>
        <p:txBody>
          <a:bodyPr/>
          <a:lstStyle>
            <a:lvl1pPr>
              <a:defRPr sz="1067" kern="800" spc="93"/>
            </a:lvl1pPr>
          </a:lstStyle>
          <a:p>
            <a:fld id="{6461E1E9-BD00-D045-8EE5-BA3676FDFF10}" type="slidenum">
              <a:rPr lang="en-US" smtClean="0"/>
              <a:pPr/>
              <a:t>‹#›</a:t>
            </a:fld>
            <a:endParaRPr lang="en-US"/>
          </a:p>
        </p:txBody>
      </p:sp>
      <p:cxnSp>
        <p:nvCxnSpPr>
          <p:cNvPr id="10" name="Straight Connector 9"/>
          <p:cNvCxnSpPr/>
          <p:nvPr userDrawn="1"/>
        </p:nvCxnSpPr>
        <p:spPr>
          <a:xfrm flipH="1">
            <a:off x="707212" y="806541"/>
            <a:ext cx="10815421"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4" hasCustomPrompt="1"/>
          </p:nvPr>
        </p:nvSpPr>
        <p:spPr>
          <a:xfrm>
            <a:off x="5961517" y="1624321"/>
            <a:ext cx="5437216" cy="4509780"/>
          </a:xfrm>
          <a:prstGeom prst="rect">
            <a:avLst/>
          </a:prstGeom>
        </p:spPr>
        <p:txBody>
          <a:bodyPr>
            <a:normAutofit/>
          </a:bodyPr>
          <a:lstStyle>
            <a:lvl1pPr>
              <a:lnSpc>
                <a:spcPct val="200000"/>
              </a:lnSpc>
              <a:defRPr sz="1867" spc="80"/>
            </a:lvl1pPr>
          </a:lstStyle>
          <a:p>
            <a:pPr lvl="0"/>
            <a:r>
              <a:rPr lang="en-US"/>
              <a:t>Introduction </a:t>
            </a:r>
          </a:p>
          <a:p>
            <a:pPr lvl="0"/>
            <a:r>
              <a:rPr lang="fr-FR" noProof="0" err="1"/>
              <a:t>Chapter</a:t>
            </a:r>
            <a:r>
              <a:rPr lang="fr-FR" noProof="0"/>
              <a:t> </a:t>
            </a:r>
            <a:r>
              <a:rPr lang="en-US"/>
              <a:t>1</a:t>
            </a:r>
          </a:p>
          <a:p>
            <a:pPr lvl="0"/>
            <a:r>
              <a:rPr lang="fr-FR" noProof="0" err="1"/>
              <a:t>Chapter</a:t>
            </a:r>
            <a:r>
              <a:rPr lang="fr-FR" noProof="0"/>
              <a:t> </a:t>
            </a:r>
            <a:r>
              <a:rPr lang="en-US"/>
              <a:t>2</a:t>
            </a:r>
          </a:p>
          <a:p>
            <a:pPr lvl="0"/>
            <a:r>
              <a:rPr lang="fr-FR" noProof="0" err="1"/>
              <a:t>Chapter</a:t>
            </a:r>
            <a:r>
              <a:rPr lang="fr-FR" noProof="0"/>
              <a:t> </a:t>
            </a:r>
            <a:r>
              <a:rPr lang="en-US"/>
              <a:t>3</a:t>
            </a:r>
          </a:p>
          <a:p>
            <a:pPr lvl="0"/>
            <a:r>
              <a:rPr lang="fr-FR" noProof="0" err="1"/>
              <a:t>Chapter</a:t>
            </a:r>
            <a:r>
              <a:rPr lang="fr-FR" noProof="0"/>
              <a:t> </a:t>
            </a:r>
            <a:r>
              <a:rPr lang="en-US"/>
              <a:t>4</a:t>
            </a:r>
          </a:p>
          <a:p>
            <a:pPr lvl="0"/>
            <a:r>
              <a:rPr lang="fr-FR" noProof="0" err="1"/>
              <a:t>Chapter</a:t>
            </a:r>
            <a:r>
              <a:rPr lang="fr-FR" noProof="0"/>
              <a:t> </a:t>
            </a:r>
            <a:r>
              <a:rPr lang="en-US"/>
              <a:t>5</a:t>
            </a:r>
          </a:p>
          <a:p>
            <a:pPr lvl="0"/>
            <a:r>
              <a:rPr lang="en-US"/>
              <a:t>Conclusion</a:t>
            </a:r>
          </a:p>
        </p:txBody>
      </p:sp>
      <p:sp>
        <p:nvSpPr>
          <p:cNvPr id="20" name="Text Placeholder 19"/>
          <p:cNvSpPr>
            <a:spLocks noGrp="1"/>
          </p:cNvSpPr>
          <p:nvPr>
            <p:ph type="body" sz="quarter" idx="17" hasCustomPrompt="1"/>
          </p:nvPr>
        </p:nvSpPr>
        <p:spPr>
          <a:xfrm>
            <a:off x="403658" y="1624014"/>
            <a:ext cx="5253388" cy="4510087"/>
          </a:xfrm>
          <a:prstGeom prst="rect">
            <a:avLst/>
          </a:prstGeom>
        </p:spPr>
        <p:txBody>
          <a:bodyPr>
            <a:normAutofit/>
          </a:bodyPr>
          <a:lstStyle>
            <a:lvl1pPr marL="0" marR="0" indent="0" algn="r" defTabSz="609585" rtl="0" eaLnBrk="1" fontAlgn="auto" latinLnBrk="0" hangingPunct="1">
              <a:lnSpc>
                <a:spcPct val="200000"/>
              </a:lnSpc>
              <a:spcBef>
                <a:spcPct val="20000"/>
              </a:spcBef>
              <a:spcAft>
                <a:spcPts val="0"/>
              </a:spcAft>
              <a:buClrTx/>
              <a:buSzTx/>
              <a:buFontTx/>
              <a:buNone/>
              <a:tabLst/>
              <a:defRPr sz="1867">
                <a:solidFill>
                  <a:srgbClr val="BFBFBF"/>
                </a:solidFill>
              </a:defRPr>
            </a:lvl1pPr>
          </a:lstStyle>
          <a:p>
            <a:pPr lvl="0"/>
            <a:r>
              <a:rPr lang="en-US"/>
              <a:t>1</a:t>
            </a:r>
          </a:p>
        </p:txBody>
      </p:sp>
      <p:sp>
        <p:nvSpPr>
          <p:cNvPr id="21" name="TextBox 20"/>
          <p:cNvSpPr txBox="1"/>
          <p:nvPr userDrawn="1"/>
        </p:nvSpPr>
        <p:spPr>
          <a:xfrm>
            <a:off x="3110278" y="-311039"/>
            <a:ext cx="184731" cy="461665"/>
          </a:xfrm>
          <a:prstGeom prst="rect">
            <a:avLst/>
          </a:prstGeom>
          <a:noFill/>
        </p:spPr>
        <p:txBody>
          <a:bodyPr wrap="none" rtlCol="0">
            <a:spAutoFit/>
          </a:bodyPr>
          <a:lstStyle/>
          <a:p>
            <a:endParaRPr lang="en-US" sz="2400"/>
          </a:p>
        </p:txBody>
      </p:sp>
      <p:sp>
        <p:nvSpPr>
          <p:cNvPr id="2" name="ZoneTexte 1"/>
          <p:cNvSpPr txBox="1"/>
          <p:nvPr userDrawn="1"/>
        </p:nvSpPr>
        <p:spPr>
          <a:xfrm>
            <a:off x="707214" y="220423"/>
            <a:ext cx="10815420" cy="588112"/>
          </a:xfrm>
          <a:prstGeom prst="rect">
            <a:avLst/>
          </a:prstGeom>
        </p:spPr>
        <p:txBody>
          <a:bodyPr vert="horz" lIns="121920" tIns="60960" rIns="121920" bIns="60960" rtlCol="0" anchor="ctr" anchorCtr="0">
            <a:normAutofit/>
          </a:bodyPr>
          <a:lstStyle>
            <a:lvl1pPr lvl="0" indent="0" algn="ctr">
              <a:lnSpc>
                <a:spcPct val="90000"/>
              </a:lnSpc>
              <a:spcBef>
                <a:spcPct val="20000"/>
              </a:spcBef>
              <a:buFontTx/>
              <a:buNone/>
              <a:defRPr sz="1400" b="1" i="0" cap="all" spc="120" baseline="0">
                <a:latin typeface="Arial"/>
                <a:cs typeface="Arial"/>
              </a:defRPr>
            </a:lvl1pPr>
            <a:lvl2pPr marL="0" indent="-285750">
              <a:lnSpc>
                <a:spcPct val="110000"/>
              </a:lnSpc>
              <a:spcBef>
                <a:spcPts val="600"/>
              </a:spcBef>
              <a:spcAft>
                <a:spcPts val="0"/>
              </a:spcAft>
              <a:buFont typeface="Arial"/>
              <a:buChar char="•"/>
              <a:defRPr sz="1400" spc="40"/>
            </a:lvl2pPr>
            <a:lvl3pPr marL="573750" indent="-284400">
              <a:lnSpc>
                <a:spcPct val="110000"/>
              </a:lnSpc>
              <a:spcBef>
                <a:spcPts val="600"/>
              </a:spcBef>
              <a:spcAft>
                <a:spcPts val="0"/>
              </a:spcAft>
              <a:buFont typeface="Lucida Grande"/>
              <a:buChar char="—"/>
              <a:defRPr sz="1400" spc="40"/>
            </a:lvl3pPr>
            <a:lvl4pPr marL="650250" marR="0" indent="0" fontAlgn="auto">
              <a:lnSpc>
                <a:spcPct val="110000"/>
              </a:lnSpc>
              <a:spcBef>
                <a:spcPts val="600"/>
              </a:spcBef>
              <a:spcAft>
                <a:spcPts val="0"/>
              </a:spcAft>
              <a:buClrTx/>
              <a:buSzTx/>
              <a:buFont typeface="Lucida Grande"/>
              <a:buNone/>
              <a:tabLst/>
              <a:defRPr sz="1000" spc="40"/>
            </a:lvl4pPr>
            <a:lvl5pPr marL="900000" indent="0">
              <a:lnSpc>
                <a:spcPct val="110000"/>
              </a:lnSpc>
              <a:spcBef>
                <a:spcPts val="300"/>
              </a:spcBef>
              <a:buFontTx/>
              <a:buNone/>
              <a:defRPr sz="1000" spc="4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1867"/>
              <a:t>Table of contents</a:t>
            </a:r>
          </a:p>
        </p:txBody>
      </p:sp>
      <p:pic>
        <p:nvPicPr>
          <p:cNvPr id="14"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46198" y="6330821"/>
            <a:ext cx="486124" cy="264903"/>
          </a:xfrm>
          <a:prstGeom prst="rect">
            <a:avLst/>
          </a:prstGeom>
        </p:spPr>
      </p:pic>
    </p:spTree>
    <p:extLst>
      <p:ext uri="{BB962C8B-B14F-4D97-AF65-F5344CB8AC3E}">
        <p14:creationId xmlns:p14="http://schemas.microsoft.com/office/powerpoint/2010/main" val="18143614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K-COV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F13E-FC1C-44A8-9F4D-ADA2BB723DC0}"/>
              </a:ext>
            </a:extLst>
          </p:cNvPr>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0" name="Text Placeholder 9"/>
          <p:cNvSpPr>
            <a:spLocks noGrp="1"/>
          </p:cNvSpPr>
          <p:nvPr>
            <p:ph type="body" sz="quarter" idx="10" hasCustomPrompt="1"/>
          </p:nvPr>
        </p:nvSpPr>
        <p:spPr>
          <a:xfrm>
            <a:off x="3845534" y="5844441"/>
            <a:ext cx="4462317" cy="474980"/>
          </a:xfrm>
          <a:prstGeom prst="rect">
            <a:avLst/>
          </a:prstGeom>
        </p:spPr>
        <p:txBody>
          <a:bodyPr>
            <a:normAutofit/>
          </a:bodyPr>
          <a:lstStyle>
            <a:lvl1pPr marL="0" indent="0" algn="ctr">
              <a:buNone/>
              <a:defRPr sz="1600" b="0" i="0" spc="133" baseline="0">
                <a:solidFill>
                  <a:schemeClr val="bg1"/>
                </a:solidFill>
                <a:latin typeface="Montserrat Thin" pitchFamily="2" charset="77"/>
                <a:cs typeface="Arial"/>
              </a:defRPr>
            </a:lvl1pPr>
          </a:lstStyle>
          <a:p>
            <a:pPr lvl="0"/>
            <a:r>
              <a:rPr lang="en-US"/>
              <a:t>Place, day month year</a:t>
            </a:r>
          </a:p>
        </p:txBody>
      </p:sp>
      <p:sp>
        <p:nvSpPr>
          <p:cNvPr id="5" name="Text Placeholder 20"/>
          <p:cNvSpPr>
            <a:spLocks noGrp="1"/>
          </p:cNvSpPr>
          <p:nvPr>
            <p:ph type="body" sz="quarter" idx="13" hasCustomPrompt="1"/>
          </p:nvPr>
        </p:nvSpPr>
        <p:spPr>
          <a:xfrm>
            <a:off x="1059233" y="3212351"/>
            <a:ext cx="10034924" cy="2143092"/>
          </a:xfrm>
          <a:prstGeom prst="rect">
            <a:avLst/>
          </a:prstGeom>
        </p:spPr>
        <p:txBody>
          <a:bodyPr>
            <a:normAutofit/>
          </a:bodyPr>
          <a:lstStyle>
            <a:lvl1pPr marL="0" indent="0" algn="ctr">
              <a:lnSpc>
                <a:spcPct val="90000"/>
              </a:lnSpc>
              <a:buNone/>
              <a:defRPr sz="2933" b="0" i="0" cap="all" spc="307" baseline="0">
                <a:solidFill>
                  <a:schemeClr val="bg1"/>
                </a:solidFill>
                <a:latin typeface="Montserrat Thin" pitchFamily="2" charset="77"/>
                <a:cs typeface="Arial"/>
              </a:defRPr>
            </a:lvl1pPr>
          </a:lstStyle>
          <a:p>
            <a:pPr lvl="0"/>
            <a:r>
              <a:rPr lang="en-US"/>
              <a:t>Click and change the text</a:t>
            </a:r>
          </a:p>
        </p:txBody>
      </p:sp>
    </p:spTree>
    <p:extLst>
      <p:ext uri="{BB962C8B-B14F-4D97-AF65-F5344CB8AC3E}">
        <p14:creationId xmlns:p14="http://schemas.microsoft.com/office/powerpoint/2010/main" val="38739486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C7E7D34B-A860-40F8-9F9E-E00D256AD408}"/>
              </a:ext>
            </a:extLst>
          </p:cNvPr>
          <p:cNvSpPr>
            <a:spLocks noGrp="1"/>
          </p:cNvSpPr>
          <p:nvPr>
            <p:ph type="title" hasCustomPrompt="1"/>
          </p:nvPr>
        </p:nvSpPr>
        <p:spPr>
          <a:xfrm>
            <a:off x="609600" y="274639"/>
            <a:ext cx="10972800" cy="544555"/>
          </a:xfrm>
          <a:prstGeom prst="rect">
            <a:avLst/>
          </a:prstGeom>
        </p:spPr>
        <p:txBody>
          <a:bodyPr vert="horz" lIns="91440" tIns="45720" rIns="91440" bIns="45720" rtlCol="0" anchor="ctr">
            <a:noAutofit/>
          </a:bodyPr>
          <a:lstStyle/>
          <a:p>
            <a:r>
              <a:rPr lang="en-US" noProof="0"/>
              <a:t>Click to edit Master title style</a:t>
            </a:r>
          </a:p>
        </p:txBody>
      </p:sp>
      <p:sp>
        <p:nvSpPr>
          <p:cNvPr id="6" name="Espace réservé du texte 2">
            <a:extLst>
              <a:ext uri="{FF2B5EF4-FFF2-40B4-BE49-F238E27FC236}">
                <a16:creationId xmlns:a16="http://schemas.microsoft.com/office/drawing/2014/main" id="{29342CE7-69A9-46B6-A3F0-EB01958D5B91}"/>
              </a:ext>
            </a:extLst>
          </p:cNvPr>
          <p:cNvSpPr>
            <a:spLocks noGrp="1"/>
          </p:cNvSpPr>
          <p:nvPr>
            <p:ph idx="1" hasCustomPrompt="1"/>
          </p:nvPr>
        </p:nvSpPr>
        <p:spPr>
          <a:xfrm>
            <a:off x="609600" y="1014799"/>
            <a:ext cx="10972800" cy="5188723"/>
          </a:xfrm>
          <a:prstGeom prst="rect">
            <a:avLst/>
          </a:prstGeom>
        </p:spPr>
        <p:txBody>
          <a:bodyPr vert="horz" lIns="91440" tIns="45720" rIns="91440" bIns="45720" rtlCol="0">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a:t>Click and change the master text styles</a:t>
            </a:r>
          </a:p>
          <a:p>
            <a:pPr lvl="1"/>
            <a:r>
              <a:rPr lang="en-US" noProof="0"/>
              <a:t>Level 2</a:t>
            </a:r>
          </a:p>
          <a:p>
            <a:pPr lvl="2"/>
            <a:r>
              <a:rPr lang="en-US" noProof="0"/>
              <a:t>Level 3</a:t>
            </a:r>
          </a:p>
          <a:p>
            <a:pPr lvl="3"/>
            <a:r>
              <a:rPr lang="en-US" noProof="0"/>
              <a:t>Level 4</a:t>
            </a:r>
          </a:p>
          <a:p>
            <a:pPr lvl="4"/>
            <a:r>
              <a:rPr lang="en-US" noProof="0"/>
              <a:t>Level 5</a:t>
            </a:r>
          </a:p>
        </p:txBody>
      </p:sp>
      <p:sp>
        <p:nvSpPr>
          <p:cNvPr id="7" name="Date Placeholder 3">
            <a:extLst>
              <a:ext uri="{FF2B5EF4-FFF2-40B4-BE49-F238E27FC236}">
                <a16:creationId xmlns:a16="http://schemas.microsoft.com/office/drawing/2014/main" id="{574DE7F8-A98A-4F12-9059-9246392497F6}"/>
              </a:ext>
            </a:extLst>
          </p:cNvPr>
          <p:cNvSpPr>
            <a:spLocks noGrp="1"/>
          </p:cNvSpPr>
          <p:nvPr>
            <p:ph type="dt" sz="half" idx="2"/>
          </p:nvPr>
        </p:nvSpPr>
        <p:spPr>
          <a:xfrm>
            <a:off x="592886" y="6411959"/>
            <a:ext cx="2586181" cy="309517"/>
          </a:xfrm>
          <a:prstGeom prst="rect">
            <a:avLst/>
          </a:prstGeom>
        </p:spPr>
        <p:txBody>
          <a:bodyPr/>
          <a:lstStyle>
            <a:lvl1pPr>
              <a:defRPr sz="1067" kern="800" spc="93"/>
            </a:lvl1pPr>
          </a:lstStyle>
          <a:p>
            <a:fld id="{55642ACB-13E3-41B9-8FA5-D781893E2F6A}" type="datetime3">
              <a:rPr lang="fr-FR" smtClean="0"/>
              <a:t>19.08.24</a:t>
            </a:fld>
            <a:endParaRPr lang="en-US"/>
          </a:p>
        </p:txBody>
      </p:sp>
      <p:sp>
        <p:nvSpPr>
          <p:cNvPr id="9" name="Slide Number Placeholder 5">
            <a:extLst>
              <a:ext uri="{FF2B5EF4-FFF2-40B4-BE49-F238E27FC236}">
                <a16:creationId xmlns:a16="http://schemas.microsoft.com/office/drawing/2014/main" id="{EB5C4E23-288F-4774-9629-A4F928FAA8B7}"/>
              </a:ext>
            </a:extLst>
          </p:cNvPr>
          <p:cNvSpPr>
            <a:spLocks noGrp="1"/>
          </p:cNvSpPr>
          <p:nvPr>
            <p:ph type="sldNum" sz="quarter" idx="4"/>
          </p:nvPr>
        </p:nvSpPr>
        <p:spPr>
          <a:xfrm>
            <a:off x="8737600" y="6411959"/>
            <a:ext cx="2844800" cy="309517"/>
          </a:xfrm>
          <a:prstGeom prst="rect">
            <a:avLst/>
          </a:prstGeom>
        </p:spPr>
        <p:txBody>
          <a:bodyPr/>
          <a:lstStyle>
            <a:lvl1pPr>
              <a:defRPr sz="1067" kern="800" spc="93"/>
            </a:lvl1pPr>
          </a:lstStyle>
          <a:p>
            <a:fld id="{6461E1E9-BD00-D045-8EE5-BA3676FDFF10}" type="slidenum">
              <a:rPr lang="en-US" smtClean="0"/>
              <a:pPr/>
              <a:t>‹#›</a:t>
            </a:fld>
            <a:endParaRPr lang="en-US"/>
          </a:p>
        </p:txBody>
      </p:sp>
    </p:spTree>
    <p:extLst>
      <p:ext uri="{BB962C8B-B14F-4D97-AF65-F5344CB8AC3E}">
        <p14:creationId xmlns:p14="http://schemas.microsoft.com/office/powerpoint/2010/main" val="15105065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K-Black Slide B&gt;W">
    <p:spTree>
      <p:nvGrpSpPr>
        <p:cNvPr id="1" name=""/>
        <p:cNvGrpSpPr/>
        <p:nvPr/>
      </p:nvGrpSpPr>
      <p:grpSpPr>
        <a:xfrm>
          <a:off x="0" y="0"/>
          <a:ext cx="0" cy="0"/>
          <a:chOff x="0" y="0"/>
          <a:chExt cx="0" cy="0"/>
        </a:xfrm>
      </p:grpSpPr>
      <p:sp>
        <p:nvSpPr>
          <p:cNvPr id="10" name="Espace réservé pour une image  9">
            <a:extLst>
              <a:ext uri="{FF2B5EF4-FFF2-40B4-BE49-F238E27FC236}">
                <a16:creationId xmlns:a16="http://schemas.microsoft.com/office/drawing/2014/main" id="{D151F3B1-78CA-0746-8555-6C544CE3F09C}"/>
              </a:ext>
            </a:extLst>
          </p:cNvPr>
          <p:cNvSpPr>
            <a:spLocks noGrp="1"/>
          </p:cNvSpPr>
          <p:nvPr>
            <p:ph type="pic" sz="quarter" idx="14"/>
          </p:nvPr>
        </p:nvSpPr>
        <p:spPr>
          <a:xfrm>
            <a:off x="0" y="0"/>
            <a:ext cx="4076700" cy="6858000"/>
          </a:xfrm>
        </p:spPr>
        <p:txBody>
          <a:bodyPr/>
          <a:lstStyle/>
          <a:p>
            <a:endParaRPr lang="fr-FR"/>
          </a:p>
        </p:txBody>
      </p:sp>
      <p:sp>
        <p:nvSpPr>
          <p:cNvPr id="2" name="Titre 1">
            <a:extLst>
              <a:ext uri="{FF2B5EF4-FFF2-40B4-BE49-F238E27FC236}">
                <a16:creationId xmlns:a16="http://schemas.microsoft.com/office/drawing/2014/main" id="{5DED5980-2000-B24B-9C33-452EAA5B9451}"/>
              </a:ext>
            </a:extLst>
          </p:cNvPr>
          <p:cNvSpPr>
            <a:spLocks noGrp="1"/>
          </p:cNvSpPr>
          <p:nvPr>
            <p:ph type="title"/>
          </p:nvPr>
        </p:nvSpPr>
        <p:spPr/>
        <p:txBody>
          <a:bodyPr/>
          <a:lstStyle/>
          <a:p>
            <a:r>
              <a:rPr lang="fr-FR"/>
              <a:t>Modifiez le style du titre</a:t>
            </a:r>
          </a:p>
        </p:txBody>
      </p:sp>
      <p:sp>
        <p:nvSpPr>
          <p:cNvPr id="5" name="Espace réservé du pied de page 4">
            <a:extLst>
              <a:ext uri="{FF2B5EF4-FFF2-40B4-BE49-F238E27FC236}">
                <a16:creationId xmlns:a16="http://schemas.microsoft.com/office/drawing/2014/main" id="{FB850130-2D30-0342-94B6-9E7B8B92582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EEBCB37-9CDE-6347-B326-778703A1988C}"/>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8" name="Espace réservé du contenu 7">
            <a:extLst>
              <a:ext uri="{FF2B5EF4-FFF2-40B4-BE49-F238E27FC236}">
                <a16:creationId xmlns:a16="http://schemas.microsoft.com/office/drawing/2014/main" id="{427A0014-FB61-B24E-9A6C-D3990E4FD35C}"/>
              </a:ext>
            </a:extLst>
          </p:cNvPr>
          <p:cNvSpPr>
            <a:spLocks noGrp="1"/>
          </p:cNvSpPr>
          <p:nvPr>
            <p:ph sz="quarter" idx="13"/>
          </p:nvPr>
        </p:nvSpPr>
        <p:spPr>
          <a:xfrm>
            <a:off x="4367213" y="512763"/>
            <a:ext cx="7596187" cy="5403850"/>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cxnSp>
        <p:nvCxnSpPr>
          <p:cNvPr id="7" name="Connecteur droit 6">
            <a:extLst>
              <a:ext uri="{FF2B5EF4-FFF2-40B4-BE49-F238E27FC236}">
                <a16:creationId xmlns:a16="http://schemas.microsoft.com/office/drawing/2014/main" id="{C71739BA-7F38-2640-AFE5-5E31B10B60BF}"/>
              </a:ext>
            </a:extLst>
          </p:cNvPr>
          <p:cNvCxnSpPr>
            <a:cxnSpLocks/>
          </p:cNvCxnSpPr>
          <p:nvPr userDrawn="1"/>
        </p:nvCxnSpPr>
        <p:spPr>
          <a:xfrm>
            <a:off x="8077200" y="512763"/>
            <a:ext cx="0" cy="586740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7935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K-Black Slide B&gt;W&gt;W">
    <p:spTree>
      <p:nvGrpSpPr>
        <p:cNvPr id="1" name=""/>
        <p:cNvGrpSpPr/>
        <p:nvPr/>
      </p:nvGrpSpPr>
      <p:grpSpPr>
        <a:xfrm>
          <a:off x="0" y="0"/>
          <a:ext cx="0" cy="0"/>
          <a:chOff x="0" y="0"/>
          <a:chExt cx="0" cy="0"/>
        </a:xfrm>
      </p:grpSpPr>
      <p:sp>
        <p:nvSpPr>
          <p:cNvPr id="17" name="Espace réservé pour une image  16">
            <a:extLst>
              <a:ext uri="{FF2B5EF4-FFF2-40B4-BE49-F238E27FC236}">
                <a16:creationId xmlns:a16="http://schemas.microsoft.com/office/drawing/2014/main" id="{B1406DA2-DFE1-C542-8832-2BCB3F4B171F}"/>
              </a:ext>
            </a:extLst>
          </p:cNvPr>
          <p:cNvSpPr>
            <a:spLocks noGrp="1"/>
          </p:cNvSpPr>
          <p:nvPr>
            <p:ph type="pic" sz="quarter" idx="15"/>
          </p:nvPr>
        </p:nvSpPr>
        <p:spPr>
          <a:xfrm>
            <a:off x="0" y="0"/>
            <a:ext cx="4057650" cy="6858000"/>
          </a:xfrm>
        </p:spPr>
        <p:txBody>
          <a:bodyPr/>
          <a:lstStyle/>
          <a:p>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52725385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K-Black Slide B&gt;G&gt;W">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74227077-F28B-2948-800E-EC8D1C265055}"/>
              </a:ext>
            </a:extLst>
          </p:cNvPr>
          <p:cNvSpPr>
            <a:spLocks noGrp="1"/>
          </p:cNvSpPr>
          <p:nvPr>
            <p:ph type="pic" sz="quarter" idx="15"/>
          </p:nvPr>
        </p:nvSpPr>
        <p:spPr>
          <a:xfrm>
            <a:off x="0" y="0"/>
            <a:ext cx="4071938" cy="6858000"/>
          </a:xfrm>
        </p:spPr>
        <p:txBody>
          <a:bodyPr/>
          <a:lstStyle/>
          <a:p>
            <a:endParaRPr lang="fr-FR"/>
          </a:p>
        </p:txBody>
      </p:sp>
      <p:sp>
        <p:nvSpPr>
          <p:cNvPr id="7" name="Rectangle 6">
            <a:extLst>
              <a:ext uri="{FF2B5EF4-FFF2-40B4-BE49-F238E27FC236}">
                <a16:creationId xmlns:a16="http://schemas.microsoft.com/office/drawing/2014/main" id="{0F47BFA3-A8A3-0245-994C-94526EDCDFCF}"/>
              </a:ext>
            </a:extLst>
          </p:cNvPr>
          <p:cNvSpPr/>
          <p:nvPr userDrawn="1"/>
        </p:nvSpPr>
        <p:spPr>
          <a:xfrm>
            <a:off x="4071303" y="0"/>
            <a:ext cx="4064975"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921437946"/>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K-Black Slide B&gt;W&gt;G">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109187B9-9420-1944-B1CD-E040145C63B3}"/>
              </a:ext>
            </a:extLst>
          </p:cNvPr>
          <p:cNvSpPr>
            <a:spLocks noGrp="1"/>
          </p:cNvSpPr>
          <p:nvPr>
            <p:ph type="pic" sz="quarter" idx="15"/>
          </p:nvPr>
        </p:nvSpPr>
        <p:spPr>
          <a:xfrm>
            <a:off x="0" y="0"/>
            <a:ext cx="4057650" cy="6858000"/>
          </a:xfrm>
        </p:spPr>
        <p:txBody>
          <a:bodyPr/>
          <a:lstStyle/>
          <a:p>
            <a:endParaRPr lang="fr-FR"/>
          </a:p>
        </p:txBody>
      </p:sp>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57705689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K-Black Slide B&gt;G&gt;G">
    <p:spTree>
      <p:nvGrpSpPr>
        <p:cNvPr id="1" name=""/>
        <p:cNvGrpSpPr/>
        <p:nvPr/>
      </p:nvGrpSpPr>
      <p:grpSpPr>
        <a:xfrm>
          <a:off x="0" y="0"/>
          <a:ext cx="0" cy="0"/>
          <a:chOff x="0" y="0"/>
          <a:chExt cx="0" cy="0"/>
        </a:xfrm>
      </p:grpSpPr>
      <p:sp>
        <p:nvSpPr>
          <p:cNvPr id="4" name="Espace réservé pour une image  3">
            <a:extLst>
              <a:ext uri="{FF2B5EF4-FFF2-40B4-BE49-F238E27FC236}">
                <a16:creationId xmlns:a16="http://schemas.microsoft.com/office/drawing/2014/main" id="{5D88F8A4-DBA5-314F-9CDF-CFA0241C3520}"/>
              </a:ext>
            </a:extLst>
          </p:cNvPr>
          <p:cNvSpPr>
            <a:spLocks noGrp="1"/>
          </p:cNvSpPr>
          <p:nvPr>
            <p:ph type="pic" sz="quarter" idx="15"/>
          </p:nvPr>
        </p:nvSpPr>
        <p:spPr>
          <a:xfrm>
            <a:off x="0" y="0"/>
            <a:ext cx="4076700" cy="6858000"/>
          </a:xfrm>
        </p:spPr>
        <p:txBody>
          <a:bodyPr/>
          <a:lstStyle/>
          <a:p>
            <a:endParaRPr lang="fr-FR"/>
          </a:p>
        </p:txBody>
      </p:sp>
      <p:sp>
        <p:nvSpPr>
          <p:cNvPr id="8" name="Rectangle 7">
            <a:extLst>
              <a:ext uri="{FF2B5EF4-FFF2-40B4-BE49-F238E27FC236}">
                <a16:creationId xmlns:a16="http://schemas.microsoft.com/office/drawing/2014/main" id="{B6EE71F3-09D5-8F41-BF34-FB25F9F6F1EA}"/>
              </a:ext>
            </a:extLst>
          </p:cNvPr>
          <p:cNvSpPr/>
          <p:nvPr userDrawn="1"/>
        </p:nvSpPr>
        <p:spPr>
          <a:xfrm>
            <a:off x="4076700" y="0"/>
            <a:ext cx="8123689" cy="6858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5374666"/>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26849405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K-Black Square Gre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chemeClr val="bg1">
              <a:lumMod val="6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lumMod val="8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7941019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DF - Columns (3)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F99B26A-77B7-4EC6-B518-5704006997DC}"/>
              </a:ext>
            </a:extLst>
          </p:cNvPr>
          <p:cNvSpPr>
            <a:spLocks noGrp="1"/>
          </p:cNvSpPr>
          <p:nvPr>
            <p:ph type="title"/>
          </p:nvPr>
        </p:nvSpPr>
        <p:spPr/>
        <p:txBody>
          <a:bodyPr/>
          <a:lstStyle/>
          <a:p>
            <a:endParaRPr lang="en-US"/>
          </a:p>
        </p:txBody>
      </p:sp>
      <p:sp>
        <p:nvSpPr>
          <p:cNvPr id="16" name="Rectangle 15">
            <a:extLst>
              <a:ext uri="{FF2B5EF4-FFF2-40B4-BE49-F238E27FC236}">
                <a16:creationId xmlns:a16="http://schemas.microsoft.com/office/drawing/2014/main" id="{9B270062-19C5-442B-9287-7B55702C6B82}"/>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02B914F9-4B58-4E53-BF9F-B4FA2D6E6D1E}"/>
              </a:ext>
            </a:extLst>
          </p:cNvPr>
          <p:cNvSpPr>
            <a:spLocks noGrp="1"/>
          </p:cNvSpPr>
          <p:nvPr>
            <p:ph type="dt" sz="half" idx="16"/>
          </p:nvPr>
        </p:nvSpPr>
        <p:spPr/>
        <p:txBody>
          <a:bodyPr/>
          <a:lstStyle/>
          <a:p>
            <a:r>
              <a:rPr lang="en-US"/>
              <a:t>19 July 2021</a:t>
            </a:r>
          </a:p>
        </p:txBody>
      </p:sp>
      <p:sp>
        <p:nvSpPr>
          <p:cNvPr id="5" name="Footer Placeholder 4">
            <a:extLst>
              <a:ext uri="{FF2B5EF4-FFF2-40B4-BE49-F238E27FC236}">
                <a16:creationId xmlns:a16="http://schemas.microsoft.com/office/drawing/2014/main" id="{73B7D2A6-EFD2-4375-AA49-3FDB75863BC8}"/>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A02256-F391-490A-B3DA-03AFE722B8EC}"/>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27220636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K-Black Square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D2D0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chemeClr val="bg1">
              <a:lumMod val="6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9AC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rgbClr val="D0E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05089157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K-BeigeSquare Bei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F2E4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rgbClr val="EAD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F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80928811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K-Black Square Bei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EE71F3-09D5-8F41-BF34-FB25F9F6F1EA}"/>
              </a:ext>
            </a:extLst>
          </p:cNvPr>
          <p:cNvSpPr/>
          <p:nvPr userDrawn="1"/>
        </p:nvSpPr>
        <p:spPr>
          <a:xfrm>
            <a:off x="8135414" y="0"/>
            <a:ext cx="4064975" cy="3429000"/>
          </a:xfrm>
          <a:prstGeom prst="rect">
            <a:avLst/>
          </a:prstGeom>
          <a:solidFill>
            <a:srgbClr val="FCEA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C18FCE7-C607-FE40-9668-D12D62262D22}"/>
              </a:ext>
            </a:extLst>
          </p:cNvPr>
          <p:cNvSpPr/>
          <p:nvPr userDrawn="1"/>
        </p:nvSpPr>
        <p:spPr>
          <a:xfrm>
            <a:off x="8135414" y="3430632"/>
            <a:ext cx="4064975" cy="3429000"/>
          </a:xfrm>
          <a:prstGeom prst="rect">
            <a:avLst/>
          </a:prstGeom>
          <a:solidFill>
            <a:srgbClr val="F8D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917AEA5-ECFD-E045-83B8-21E332AC34F0}"/>
              </a:ext>
            </a:extLst>
          </p:cNvPr>
          <p:cNvSpPr/>
          <p:nvPr userDrawn="1"/>
        </p:nvSpPr>
        <p:spPr>
          <a:xfrm>
            <a:off x="4068511" y="0"/>
            <a:ext cx="4064975" cy="3429000"/>
          </a:xfrm>
          <a:prstGeom prst="rect">
            <a:avLst/>
          </a:prstGeom>
          <a:solidFill>
            <a:srgbClr val="DFB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32287F2E-0B83-344D-A50F-B817E2271EB4}"/>
              </a:ext>
            </a:extLst>
          </p:cNvPr>
          <p:cNvSpPr/>
          <p:nvPr userDrawn="1"/>
        </p:nvSpPr>
        <p:spPr>
          <a:xfrm>
            <a:off x="4068511" y="3430632"/>
            <a:ext cx="406497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FE74459D-D4FF-674A-A960-67A1093C25EE}"/>
              </a:ext>
            </a:extLst>
          </p:cNvPr>
          <p:cNvSpPr>
            <a:spLocks noGrp="1"/>
          </p:cNvSpPr>
          <p:nvPr>
            <p:ph type="ctrTitle"/>
          </p:nvPr>
        </p:nvSpPr>
        <p:spPr>
          <a:xfrm>
            <a:off x="419822" y="541866"/>
            <a:ext cx="3282749" cy="5374667"/>
          </a:xfrm>
        </p:spPr>
        <p:txBody>
          <a:bodyPr anchor="t">
            <a:normAutofit/>
          </a:bodyPr>
          <a:lstStyle>
            <a:lvl1pPr algn="l">
              <a:defRPr sz="3600"/>
            </a:lvl1pPr>
          </a:lstStyle>
          <a:p>
            <a:r>
              <a:rPr lang="fr-FR"/>
              <a:t>Modifiez le style du titre</a:t>
            </a:r>
          </a:p>
        </p:txBody>
      </p:sp>
      <p:sp>
        <p:nvSpPr>
          <p:cNvPr id="5" name="Espace réservé du pied de page 4">
            <a:extLst>
              <a:ext uri="{FF2B5EF4-FFF2-40B4-BE49-F238E27FC236}">
                <a16:creationId xmlns:a16="http://schemas.microsoft.com/office/drawing/2014/main" id="{78EAE70A-532C-344A-92EB-68D56BE7E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F1AAF56-5CEC-8347-874A-37EE60AD212D}"/>
              </a:ext>
            </a:extLst>
          </p:cNvPr>
          <p:cNvSpPr>
            <a:spLocks noGrp="1"/>
          </p:cNvSpPr>
          <p:nvPr>
            <p:ph type="sldNum" sz="quarter" idx="12"/>
          </p:nvPr>
        </p:nvSpPr>
        <p:spPr/>
        <p:txBody>
          <a:bodyPr/>
          <a:lstStyle/>
          <a:p>
            <a:fld id="{96A8A561-84E5-8745-B47F-09BA4866EAF3}" type="slidenum">
              <a:rPr lang="fr-FR" smtClean="0"/>
              <a:t>‹#›</a:t>
            </a:fld>
            <a:endParaRPr lang="fr-FR"/>
          </a:p>
        </p:txBody>
      </p:sp>
      <p:sp>
        <p:nvSpPr>
          <p:cNvPr id="13" name="Espace réservé du contenu 12">
            <a:extLst>
              <a:ext uri="{FF2B5EF4-FFF2-40B4-BE49-F238E27FC236}">
                <a16:creationId xmlns:a16="http://schemas.microsoft.com/office/drawing/2014/main" id="{E721F720-27A9-2545-80D4-9181EFB882F7}"/>
              </a:ext>
            </a:extLst>
          </p:cNvPr>
          <p:cNvSpPr>
            <a:spLocks noGrp="1"/>
          </p:cNvSpPr>
          <p:nvPr>
            <p:ph sz="quarter" idx="13"/>
          </p:nvPr>
        </p:nvSpPr>
        <p:spPr>
          <a:xfrm>
            <a:off x="8362950"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15" name="Espace réservé du contenu 14">
            <a:extLst>
              <a:ext uri="{FF2B5EF4-FFF2-40B4-BE49-F238E27FC236}">
                <a16:creationId xmlns:a16="http://schemas.microsoft.com/office/drawing/2014/main" id="{8A909E48-C590-154B-A13B-5EF7B7ADACD0}"/>
              </a:ext>
            </a:extLst>
          </p:cNvPr>
          <p:cNvSpPr>
            <a:spLocks noGrp="1"/>
          </p:cNvSpPr>
          <p:nvPr>
            <p:ph sz="quarter" idx="14"/>
          </p:nvPr>
        </p:nvSpPr>
        <p:spPr>
          <a:xfrm>
            <a:off x="4367214" y="541338"/>
            <a:ext cx="3600450" cy="2515371"/>
          </a:xfrm>
        </p:spPr>
        <p:txBody>
          <a:bodyPr/>
          <a:lstStyle>
            <a:lvl3pPr marL="360000">
              <a:defRPr b="0" i="0">
                <a:latin typeface="Montserrat Thin" pitchFamily="2" charset="77"/>
              </a:defRPr>
            </a:lvl3pPr>
            <a:lvl4pPr marL="360000">
              <a:defRPr b="0" i="0">
                <a:latin typeface="Montserrat Thin" pitchFamily="2" charset="77"/>
              </a:defRPr>
            </a:lvl4pPr>
            <a:lvl5pPr marL="360000">
              <a:defRPr b="0" i="0">
                <a:latin typeface="Montserrat Thin" pitchFamily="2" charset="77"/>
              </a:defRPr>
            </a:lvl5pPr>
          </a:lstStyle>
          <a:p>
            <a:pPr lvl="0"/>
            <a:r>
              <a:rPr lang="fr-FR"/>
              <a:t>Cliquez pour modifier les styles du texte du masque</a:t>
            </a:r>
          </a:p>
          <a:p>
            <a:pPr lvl="1"/>
            <a:r>
              <a:rPr lang="fr-FR"/>
              <a:t>Deuxième niveau</a:t>
            </a:r>
          </a:p>
          <a:p>
            <a:pPr lvl="2"/>
            <a:r>
              <a:rPr lang="fr-FR"/>
              <a:t>Troisième niveau</a:t>
            </a:r>
          </a:p>
        </p:txBody>
      </p:sp>
      <p:sp>
        <p:nvSpPr>
          <p:cNvPr id="4" name="Espace réservé du contenu 3">
            <a:extLst>
              <a:ext uri="{FF2B5EF4-FFF2-40B4-BE49-F238E27FC236}">
                <a16:creationId xmlns:a16="http://schemas.microsoft.com/office/drawing/2014/main" id="{75289520-289E-6042-9DB4-6DA0181E1D7B}"/>
              </a:ext>
            </a:extLst>
          </p:cNvPr>
          <p:cNvSpPr>
            <a:spLocks noGrp="1"/>
          </p:cNvSpPr>
          <p:nvPr>
            <p:ph sz="quarter" idx="15"/>
          </p:nvPr>
        </p:nvSpPr>
        <p:spPr>
          <a:xfrm>
            <a:off x="4367213" y="3735388"/>
            <a:ext cx="3600450" cy="2403475"/>
          </a:xfrm>
        </p:spPr>
        <p:txBody>
          <a:bodyPr/>
          <a:lstStyle/>
          <a:p>
            <a:pPr lvl="0"/>
            <a:r>
              <a:rPr lang="fr-FR"/>
              <a:t>Cliquez pour modifier les styles du texte du masque</a:t>
            </a:r>
          </a:p>
          <a:p>
            <a:pPr lvl="1"/>
            <a:r>
              <a:rPr lang="fr-FR"/>
              <a:t>Deuxième niveau</a:t>
            </a:r>
          </a:p>
          <a:p>
            <a:pPr lvl="2"/>
            <a:r>
              <a:rPr lang="fr-FR"/>
              <a:t>Troisième niveau</a:t>
            </a:r>
          </a:p>
        </p:txBody>
      </p:sp>
      <p:sp>
        <p:nvSpPr>
          <p:cNvPr id="16" name="Espace réservé du contenu 15">
            <a:extLst>
              <a:ext uri="{FF2B5EF4-FFF2-40B4-BE49-F238E27FC236}">
                <a16:creationId xmlns:a16="http://schemas.microsoft.com/office/drawing/2014/main" id="{C6E03989-7082-A44F-A1D4-F72D80D44CED}"/>
              </a:ext>
            </a:extLst>
          </p:cNvPr>
          <p:cNvSpPr>
            <a:spLocks noGrp="1"/>
          </p:cNvSpPr>
          <p:nvPr>
            <p:ph sz="quarter" idx="16"/>
          </p:nvPr>
        </p:nvSpPr>
        <p:spPr>
          <a:xfrm>
            <a:off x="8362950" y="3690938"/>
            <a:ext cx="3600450" cy="2422525"/>
          </a:xfrm>
        </p:spPr>
        <p:txBody>
          <a:bodyPr/>
          <a:lstStyle/>
          <a:p>
            <a:pPr lvl="0"/>
            <a:r>
              <a:rPr lang="fr-FR"/>
              <a:t>Cliquez pour 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99178815"/>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K-Black Image Blank">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314D2D27-FDC9-0948-B04D-841A16072510}"/>
              </a:ext>
            </a:extLst>
          </p:cNvPr>
          <p:cNvSpPr>
            <a:spLocks noGrp="1"/>
          </p:cNvSpPr>
          <p:nvPr>
            <p:ph type="pic" sz="quarter" idx="13"/>
          </p:nvPr>
        </p:nvSpPr>
        <p:spPr>
          <a:xfrm>
            <a:off x="0" y="0"/>
            <a:ext cx="4076700" cy="6858000"/>
          </a:xfrm>
        </p:spPr>
        <p:txBody>
          <a:bodyPr/>
          <a:lstStyle/>
          <a:p>
            <a:endParaRPr lang="fr-FR"/>
          </a:p>
        </p:txBody>
      </p:sp>
      <p:sp>
        <p:nvSpPr>
          <p:cNvPr id="5" name="Espace réservé du pied de page 4">
            <a:extLst>
              <a:ext uri="{FF2B5EF4-FFF2-40B4-BE49-F238E27FC236}">
                <a16:creationId xmlns:a16="http://schemas.microsoft.com/office/drawing/2014/main" id="{5078A1F8-1635-7940-933A-2D37E97934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91F3AA-E10A-0D40-94C1-641850597E0B}"/>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2273785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3_K-Black Title Blank">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4EB419-0B7C-2D4A-9F5C-F1ABB62577B4}"/>
              </a:ext>
            </a:extLst>
          </p:cNvPr>
          <p:cNvSpPr>
            <a:spLocks noGrp="1"/>
          </p:cNvSpPr>
          <p:nvPr>
            <p:ph type="title"/>
          </p:nvPr>
        </p:nvSpPr>
        <p:spPr/>
        <p:txBody>
          <a:bodyPr/>
          <a:lstStyle/>
          <a:p>
            <a:r>
              <a:rPr lang="fr-FR"/>
              <a:t>Modifiez le style du titre</a:t>
            </a:r>
          </a:p>
        </p:txBody>
      </p:sp>
      <p:sp>
        <p:nvSpPr>
          <p:cNvPr id="4" name="Espace réservé du pied de page 3">
            <a:extLst>
              <a:ext uri="{FF2B5EF4-FFF2-40B4-BE49-F238E27FC236}">
                <a16:creationId xmlns:a16="http://schemas.microsoft.com/office/drawing/2014/main" id="{A159AAC6-F332-D849-BFAC-E82AC924B9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91776DA-7107-C04E-B7B9-FE05FE98C90C}"/>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18480233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3_K-Black Blank">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6A15CF4-34A3-2345-8EEB-3457874264A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51329B3-355F-244F-9DE4-FDE750CC6496}"/>
              </a:ext>
            </a:extLst>
          </p:cNvPr>
          <p:cNvSpPr>
            <a:spLocks noGrp="1"/>
          </p:cNvSpPr>
          <p:nvPr>
            <p:ph type="sldNum" sz="quarter" idx="12"/>
          </p:nvPr>
        </p:nvSpPr>
        <p:spPr/>
        <p:txBody>
          <a:bodyPr/>
          <a:lstStyle/>
          <a:p>
            <a:fld id="{96A8A561-84E5-8745-B47F-09BA4866EAF3}" type="slidenum">
              <a:rPr lang="fr-FR" smtClean="0"/>
              <a:t>‹#›</a:t>
            </a:fld>
            <a:endParaRPr lang="fr-FR"/>
          </a:p>
        </p:txBody>
      </p:sp>
    </p:spTree>
    <p:extLst>
      <p:ext uri="{BB962C8B-B14F-4D97-AF65-F5344CB8AC3E}">
        <p14:creationId xmlns:p14="http://schemas.microsoft.com/office/powerpoint/2010/main" val="36719715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K-COV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30F13E-FC1C-44A8-9F4D-ADA2BB723DC0}"/>
              </a:ext>
            </a:extLst>
          </p:cNvPr>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0" name="Text Placeholder 9"/>
          <p:cNvSpPr>
            <a:spLocks noGrp="1"/>
          </p:cNvSpPr>
          <p:nvPr>
            <p:ph type="body" sz="quarter" idx="10" hasCustomPrompt="1"/>
          </p:nvPr>
        </p:nvSpPr>
        <p:spPr>
          <a:xfrm>
            <a:off x="3845534" y="5844441"/>
            <a:ext cx="4462317" cy="474980"/>
          </a:xfrm>
          <a:prstGeom prst="rect">
            <a:avLst/>
          </a:prstGeom>
        </p:spPr>
        <p:txBody>
          <a:bodyPr>
            <a:normAutofit/>
          </a:bodyPr>
          <a:lstStyle>
            <a:lvl1pPr marL="0" indent="0" algn="ctr">
              <a:buNone/>
              <a:defRPr sz="1600" b="0" i="0" spc="133" baseline="0">
                <a:solidFill>
                  <a:schemeClr val="bg1"/>
                </a:solidFill>
                <a:latin typeface="Montserrat Thin" pitchFamily="2" charset="77"/>
                <a:cs typeface="Arial"/>
              </a:defRPr>
            </a:lvl1pPr>
          </a:lstStyle>
          <a:p>
            <a:pPr lvl="0"/>
            <a:r>
              <a:rPr lang="en-US"/>
              <a:t>Place, day month year</a:t>
            </a:r>
          </a:p>
        </p:txBody>
      </p:sp>
      <p:sp>
        <p:nvSpPr>
          <p:cNvPr id="5" name="Text Placeholder 20"/>
          <p:cNvSpPr>
            <a:spLocks noGrp="1"/>
          </p:cNvSpPr>
          <p:nvPr>
            <p:ph type="body" sz="quarter" idx="13" hasCustomPrompt="1"/>
          </p:nvPr>
        </p:nvSpPr>
        <p:spPr>
          <a:xfrm>
            <a:off x="1059233" y="3212351"/>
            <a:ext cx="10034924" cy="2143092"/>
          </a:xfrm>
          <a:prstGeom prst="rect">
            <a:avLst/>
          </a:prstGeom>
        </p:spPr>
        <p:txBody>
          <a:bodyPr>
            <a:normAutofit/>
          </a:bodyPr>
          <a:lstStyle>
            <a:lvl1pPr marL="0" indent="0" algn="ctr">
              <a:lnSpc>
                <a:spcPct val="90000"/>
              </a:lnSpc>
              <a:buNone/>
              <a:defRPr sz="2933" b="0" i="0" cap="all" spc="307" baseline="0">
                <a:solidFill>
                  <a:schemeClr val="bg1"/>
                </a:solidFill>
                <a:latin typeface="Montserrat Thin" pitchFamily="2" charset="77"/>
                <a:cs typeface="Arial"/>
              </a:defRPr>
            </a:lvl1pPr>
          </a:lstStyle>
          <a:p>
            <a:pPr lvl="0"/>
            <a:r>
              <a:rPr lang="en-US"/>
              <a:t>Click and change the text</a:t>
            </a:r>
          </a:p>
        </p:txBody>
      </p:sp>
    </p:spTree>
    <p:extLst>
      <p:ext uri="{BB962C8B-B14F-4D97-AF65-F5344CB8AC3E}">
        <p14:creationId xmlns:p14="http://schemas.microsoft.com/office/powerpoint/2010/main" val="36245075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K-LOGO + BRANDLIS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27CB42-FE7D-134D-9495-2867FD273B09}"/>
              </a:ext>
            </a:extLst>
          </p:cNvPr>
          <p:cNvSpPr/>
          <p:nvPr userDrawn="1"/>
        </p:nvSpPr>
        <p:spPr>
          <a:xfrm>
            <a:off x="0" y="0"/>
            <a:ext cx="12192000" cy="6858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err="1">
              <a:solidFill>
                <a:schemeClr val="tx1"/>
              </a:solidFill>
              <a:latin typeface="Montserrat Light"/>
            </a:endParaRPr>
          </a:p>
        </p:txBody>
      </p:sp>
      <p:sp>
        <p:nvSpPr>
          <p:cNvPr id="3" name="TextBox 2"/>
          <p:cNvSpPr txBox="1"/>
          <p:nvPr userDrawn="1"/>
        </p:nvSpPr>
        <p:spPr>
          <a:xfrm>
            <a:off x="1153584" y="5601542"/>
            <a:ext cx="9884833" cy="938719"/>
          </a:xfrm>
          <a:prstGeom prst="rect">
            <a:avLst/>
          </a:prstGeom>
          <a:noFill/>
        </p:spPr>
        <p:txBody>
          <a:bodyPr wrap="square" rtlCol="0">
            <a:spAutoFit/>
          </a:bodyPr>
          <a:lstStyle/>
          <a:p>
            <a:pPr indent="0" algn="ctr">
              <a:lnSpc>
                <a:spcPct val="150000"/>
              </a:lnSpc>
              <a:spcBef>
                <a:spcPts val="0"/>
              </a:spcBef>
            </a:pPr>
            <a:r>
              <a:rPr lang="fi-FI" sz="1000" b="0" i="0" kern="900" spc="51">
                <a:solidFill>
                  <a:schemeClr val="bg1"/>
                </a:solidFill>
                <a:latin typeface="Montserrat Medium" panose="02000505000000020004" pitchFamily="2" charset="77"/>
              </a:rPr>
              <a:t>Gucci • Saint Laurent • Bottega Veneta • Balenciaga • Alexander McQueen • Brioni </a:t>
            </a:r>
          </a:p>
          <a:p>
            <a:pPr indent="0" algn="ctr">
              <a:lnSpc>
                <a:spcPct val="150000"/>
              </a:lnSpc>
              <a:spcBef>
                <a:spcPts val="0"/>
              </a:spcBef>
            </a:pPr>
            <a:r>
              <a:rPr lang="fi-FI" sz="1000" b="0" i="0" kern="900" spc="51">
                <a:solidFill>
                  <a:schemeClr val="bg1"/>
                </a:solidFill>
                <a:latin typeface="Montserrat Medium" panose="02000505000000020004" pitchFamily="2" charset="77"/>
              </a:rPr>
              <a:t>Boucheron • Pomellato • Dodo • Qeelin • Ulysse Nardin • Girard-Perregaux</a:t>
            </a:r>
          </a:p>
          <a:p>
            <a:pPr indent="0" algn="ctr">
              <a:lnSpc>
                <a:spcPct val="150000"/>
              </a:lnSpc>
              <a:spcBef>
                <a:spcPts val="0"/>
              </a:spcBef>
            </a:pPr>
            <a:r>
              <a:rPr lang="fi-FI" sz="1000" b="0" i="0" kern="900" spc="51">
                <a:solidFill>
                  <a:schemeClr val="bg1"/>
                </a:solidFill>
                <a:latin typeface="Montserrat Medium" panose="02000505000000020004" pitchFamily="2" charset="77"/>
              </a:rPr>
              <a:t>Kering Eyewear</a:t>
            </a:r>
          </a:p>
          <a:p>
            <a:pPr algn="ctr"/>
            <a:endParaRPr lang="en-US" sz="1000" b="0" i="0">
              <a:solidFill>
                <a:schemeClr val="bg1"/>
              </a:solidFill>
              <a:latin typeface="Montserrat Medium" panose="02000505000000020004" pitchFamily="2" charset="77"/>
            </a:endParaRPr>
          </a:p>
        </p:txBody>
      </p:sp>
      <p:pic>
        <p:nvPicPr>
          <p:cNvPr id="6" name="Image 5">
            <a:extLst>
              <a:ext uri="{FF2B5EF4-FFF2-40B4-BE49-F238E27FC236}">
                <a16:creationId xmlns:a16="http://schemas.microsoft.com/office/drawing/2014/main" id="{29A8F5B1-230E-AD46-8F1B-DE6F451098CE}"/>
              </a:ext>
            </a:extLst>
          </p:cNvPr>
          <p:cNvPicPr>
            <a:picLocks noChangeAspect="1"/>
          </p:cNvPicPr>
          <p:nvPr userDrawn="1"/>
        </p:nvPicPr>
        <p:blipFill>
          <a:blip r:embed="rId2"/>
          <a:stretch>
            <a:fillRect/>
          </a:stretch>
        </p:blipFill>
        <p:spPr>
          <a:xfrm>
            <a:off x="4548492" y="2604924"/>
            <a:ext cx="3095016" cy="1189884"/>
          </a:xfrm>
          <a:prstGeom prst="rect">
            <a:avLst/>
          </a:prstGeom>
        </p:spPr>
      </p:pic>
    </p:spTree>
    <p:extLst>
      <p:ext uri="{BB962C8B-B14F-4D97-AF65-F5344CB8AC3E}">
        <p14:creationId xmlns:p14="http://schemas.microsoft.com/office/powerpoint/2010/main" val="16914074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DF - Cover (K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BB990E18-BB59-430E-8F11-54D49F52356D}"/>
              </a:ext>
            </a:extLst>
          </p:cNvPr>
          <p:cNvPicPr>
            <a:picLocks noChangeAspect="1"/>
          </p:cNvPicPr>
          <p:nvPr userDrawn="1"/>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3520" y="5742433"/>
            <a:ext cx="1584960" cy="697596"/>
          </a:xfrm>
          <a:prstGeom prst="rect">
            <a:avLst/>
          </a:prstGeom>
        </p:spPr>
      </p:pic>
      <p:sp>
        <p:nvSpPr>
          <p:cNvPr id="10" name="Titre 1">
            <a:extLst>
              <a:ext uri="{FF2B5EF4-FFF2-40B4-BE49-F238E27FC236}">
                <a16:creationId xmlns:a16="http://schemas.microsoft.com/office/drawing/2014/main" id="{36047547-CFDA-A749-848F-B61DBD34A694}"/>
              </a:ext>
            </a:extLst>
          </p:cNvPr>
          <p:cNvSpPr>
            <a:spLocks noGrp="1"/>
          </p:cNvSpPr>
          <p:nvPr>
            <p:ph type="title" hasCustomPrompt="1"/>
          </p:nvPr>
        </p:nvSpPr>
        <p:spPr>
          <a:xfrm>
            <a:off x="2639008" y="3805861"/>
            <a:ext cx="6913984" cy="424732"/>
          </a:xfrm>
        </p:spPr>
        <p:txBody>
          <a:bodyPr wrap="square" anchor="ctr" anchorCtr="0">
            <a:spAutoFit/>
          </a:bodyPr>
          <a:lstStyle>
            <a:lvl1pPr algn="ctr">
              <a:defRPr sz="2400" b="0" i="0" spc="300" baseline="0">
                <a:latin typeface="+mj-lt"/>
              </a:defRPr>
            </a:lvl1pPr>
          </a:lstStyle>
          <a:p>
            <a:r>
              <a:rPr lang="en-US" noProof="0"/>
              <a:t>Title</a:t>
            </a:r>
          </a:p>
        </p:txBody>
      </p:sp>
      <p:sp>
        <p:nvSpPr>
          <p:cNvPr id="6" name="Espace réservé du texte 14">
            <a:extLst>
              <a:ext uri="{FF2B5EF4-FFF2-40B4-BE49-F238E27FC236}">
                <a16:creationId xmlns:a16="http://schemas.microsoft.com/office/drawing/2014/main" id="{58D4491B-D278-4CAB-B508-F8ECBE5C607A}"/>
              </a:ext>
            </a:extLst>
          </p:cNvPr>
          <p:cNvSpPr>
            <a:spLocks noGrp="1"/>
          </p:cNvSpPr>
          <p:nvPr>
            <p:ph type="body" sz="quarter" idx="11" hasCustomPrompt="1"/>
          </p:nvPr>
        </p:nvSpPr>
        <p:spPr>
          <a:xfrm>
            <a:off x="2637328" y="4369425"/>
            <a:ext cx="6913984" cy="369332"/>
          </a:xfrm>
        </p:spPr>
        <p:txBody>
          <a:bodyPr wrap="square" anchor="ctr" anchorCtr="0">
            <a:spAutoFit/>
          </a:bodyPr>
          <a:lstStyle>
            <a:lvl1pPr marL="0" indent="0" algn="ctr">
              <a:buNone/>
              <a:defRPr sz="2000" b="0" i="0" cap="all" spc="300" baseline="0">
                <a:latin typeface="+mj-lt"/>
              </a:defRPr>
            </a:lvl1pPr>
          </a:lstStyle>
          <a:p>
            <a:pPr lvl="0"/>
            <a:r>
              <a:rPr lang="en-US" noProof="0"/>
              <a:t>Subtitle</a:t>
            </a:r>
          </a:p>
        </p:txBody>
      </p:sp>
      <p:sp>
        <p:nvSpPr>
          <p:cNvPr id="2" name="Date Placeholder 1">
            <a:extLst>
              <a:ext uri="{FF2B5EF4-FFF2-40B4-BE49-F238E27FC236}">
                <a16:creationId xmlns:a16="http://schemas.microsoft.com/office/drawing/2014/main" id="{F444E0A0-59C7-4DC6-AE40-21688B4C1853}"/>
              </a:ext>
            </a:extLst>
          </p:cNvPr>
          <p:cNvSpPr>
            <a:spLocks noGrp="1"/>
          </p:cNvSpPr>
          <p:nvPr>
            <p:ph type="dt" sz="half" idx="12"/>
          </p:nvPr>
        </p:nvSpPr>
        <p:spPr>
          <a:xfrm>
            <a:off x="2637328" y="4875917"/>
            <a:ext cx="6912864" cy="313932"/>
          </a:xfrm>
        </p:spPr>
        <p:txBody>
          <a:bodyPr vert="horz" wrap="square" lIns="91440" tIns="45720" rIns="91440" bIns="45720" rtlCol="0" anchor="ctr" anchorCtr="0">
            <a:spAutoFit/>
          </a:bodyPr>
          <a:lstStyle>
            <a:lvl1pPr>
              <a:defRPr lang="en-US" sz="1600" b="0" i="0" cap="all" spc="300" smtClean="0">
                <a:solidFill>
                  <a:schemeClr val="tx1"/>
                </a:solidFill>
              </a:defRPr>
            </a:lvl1pPr>
          </a:lstStyle>
          <a:p>
            <a:pPr>
              <a:lnSpc>
                <a:spcPct val="90000"/>
              </a:lnSpc>
              <a:spcBef>
                <a:spcPts val="1000"/>
              </a:spcBef>
              <a:buFont typeface="Wingdings" panose="05000000000000000000" pitchFamily="2" charset="2"/>
              <a:buNone/>
            </a:pPr>
            <a:r>
              <a:rPr lang="fr-FR"/>
              <a:t>19 July 2021</a:t>
            </a:r>
            <a:endParaRPr lang="en-US"/>
          </a:p>
        </p:txBody>
      </p:sp>
    </p:spTree>
    <p:extLst>
      <p:ext uri="{BB962C8B-B14F-4D97-AF65-F5344CB8AC3E}">
        <p14:creationId xmlns:p14="http://schemas.microsoft.com/office/powerpoint/2010/main" val="10396028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DF - Cover (Business Data Factory)">
    <p:spTree>
      <p:nvGrpSpPr>
        <p:cNvPr id="1" name=""/>
        <p:cNvGrpSpPr/>
        <p:nvPr/>
      </p:nvGrpSpPr>
      <p:grpSpPr>
        <a:xfrm>
          <a:off x="0" y="0"/>
          <a:ext cx="0" cy="0"/>
          <a:chOff x="0" y="0"/>
          <a:chExt cx="0" cy="0"/>
        </a:xfrm>
      </p:grpSpPr>
      <p:pic>
        <p:nvPicPr>
          <p:cNvPr id="9" name="Espace réservé pour une image  5">
            <a:extLst>
              <a:ext uri="{FF2B5EF4-FFF2-40B4-BE49-F238E27FC236}">
                <a16:creationId xmlns:a16="http://schemas.microsoft.com/office/drawing/2014/main" id="{7CA707E7-3519-436B-A1F0-969256882EC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13125"/>
            <a:ext cx="12192000" cy="6884250"/>
          </a:xfrm>
          <a:prstGeom prst="rect">
            <a:avLst/>
          </a:prstGeom>
        </p:spPr>
      </p:pic>
      <p:sp>
        <p:nvSpPr>
          <p:cNvPr id="11" name="Rectangle 10">
            <a:extLst>
              <a:ext uri="{FF2B5EF4-FFF2-40B4-BE49-F238E27FC236}">
                <a16:creationId xmlns:a16="http://schemas.microsoft.com/office/drawing/2014/main" id="{8F8236C5-D488-4DAD-9D07-DA8F57B6F1B4}"/>
              </a:ext>
            </a:extLst>
          </p:cNvPr>
          <p:cNvSpPr/>
          <p:nvPr userDrawn="1"/>
        </p:nvSpPr>
        <p:spPr>
          <a:xfrm>
            <a:off x="0" y="-13125"/>
            <a:ext cx="12192000" cy="688425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Text&#10;&#10;Description automatically generated">
            <a:extLst>
              <a:ext uri="{FF2B5EF4-FFF2-40B4-BE49-F238E27FC236}">
                <a16:creationId xmlns:a16="http://schemas.microsoft.com/office/drawing/2014/main" id="{10AEEF2F-4C92-402A-AFA8-D34C5152475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479940" y="1837446"/>
            <a:ext cx="7232121" cy="3183109"/>
          </a:xfrm>
          <a:prstGeom prst="rect">
            <a:avLst/>
          </a:prstGeom>
        </p:spPr>
      </p:pic>
      <p:pic>
        <p:nvPicPr>
          <p:cNvPr id="6" name="Image 14" descr="Une image contenant texte&#10;&#10;Description générée automatiquement">
            <a:extLst>
              <a:ext uri="{FF2B5EF4-FFF2-40B4-BE49-F238E27FC236}">
                <a16:creationId xmlns:a16="http://schemas.microsoft.com/office/drawing/2014/main" id="{B4D4E1C3-04C7-403C-B714-79AA6B860D1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Tree>
    <p:extLst>
      <p:ext uri="{BB962C8B-B14F-4D97-AF65-F5344CB8AC3E}">
        <p14:creationId xmlns:p14="http://schemas.microsoft.com/office/powerpoint/2010/main" val="2349387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DF - Columns (3)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3224415"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2" name="Content Placeholder 11">
            <a:extLst>
              <a:ext uri="{FF2B5EF4-FFF2-40B4-BE49-F238E27FC236}">
                <a16:creationId xmlns:a16="http://schemas.microsoft.com/office/drawing/2014/main" id="{D087AD8A-03C2-4DB1-8722-D91A8AF4EE77}"/>
              </a:ext>
            </a:extLst>
          </p:cNvPr>
          <p:cNvSpPr>
            <a:spLocks noGrp="1"/>
          </p:cNvSpPr>
          <p:nvPr>
            <p:ph sz="quarter" idx="17" hasCustomPrompt="1"/>
          </p:nvPr>
        </p:nvSpPr>
        <p:spPr>
          <a:xfrm>
            <a:off x="4480373" y="1627632"/>
            <a:ext cx="3227833"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8122920" y="1627632"/>
            <a:ext cx="3224414"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1387238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DF - Cover (Data Governance)">
    <p:spTree>
      <p:nvGrpSpPr>
        <p:cNvPr id="1" name=""/>
        <p:cNvGrpSpPr/>
        <p:nvPr/>
      </p:nvGrpSpPr>
      <p:grpSpPr>
        <a:xfrm>
          <a:off x="0" y="0"/>
          <a:ext cx="0" cy="0"/>
          <a:chOff x="0" y="0"/>
          <a:chExt cx="0" cy="0"/>
        </a:xfrm>
      </p:grpSpPr>
      <p:pic>
        <p:nvPicPr>
          <p:cNvPr id="17" name="Espace réservé pour une image  5">
            <a:extLst>
              <a:ext uri="{FF2B5EF4-FFF2-40B4-BE49-F238E27FC236}">
                <a16:creationId xmlns:a16="http://schemas.microsoft.com/office/drawing/2014/main" id="{001CF099-C688-47D3-8F15-F284A2E47DD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C0869E78-4226-4223-B4EC-84A112A50FC8}"/>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ight Triangle 5">
            <a:extLst>
              <a:ext uri="{FF2B5EF4-FFF2-40B4-BE49-F238E27FC236}">
                <a16:creationId xmlns:a16="http://schemas.microsoft.com/office/drawing/2014/main" id="{45780485-9851-48B1-97FB-5DC6DC29D9CA}"/>
              </a:ext>
            </a:extLst>
          </p:cNvPr>
          <p:cNvSpPr/>
          <p:nvPr userDrawn="1"/>
        </p:nvSpPr>
        <p:spPr>
          <a:xfrm>
            <a:off x="4005349" y="0"/>
            <a:ext cx="418130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FB8BA4-6AF5-4E08-A59F-0F27154FC0E4}"/>
              </a:ext>
            </a:extLst>
          </p:cNvPr>
          <p:cNvSpPr/>
          <p:nvPr userDrawn="1"/>
        </p:nvSpPr>
        <p:spPr>
          <a:xfrm>
            <a:off x="0" y="0"/>
            <a:ext cx="40053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grpSp>
        <p:nvGrpSpPr>
          <p:cNvPr id="26" name="Group 25">
            <a:extLst>
              <a:ext uri="{FF2B5EF4-FFF2-40B4-BE49-F238E27FC236}">
                <a16:creationId xmlns:a16="http://schemas.microsoft.com/office/drawing/2014/main" id="{0DAC176B-093D-4D62-B922-159C642A4982}"/>
              </a:ext>
            </a:extLst>
          </p:cNvPr>
          <p:cNvGrpSpPr/>
          <p:nvPr userDrawn="1"/>
        </p:nvGrpSpPr>
        <p:grpSpPr>
          <a:xfrm>
            <a:off x="957349" y="2234863"/>
            <a:ext cx="4181302" cy="2388274"/>
            <a:chOff x="914400" y="2181515"/>
            <a:chExt cx="4181302" cy="2388274"/>
          </a:xfrm>
        </p:grpSpPr>
        <p:pic>
          <p:nvPicPr>
            <p:cNvPr id="8" name="Content Placeholder 32">
              <a:extLst>
                <a:ext uri="{FF2B5EF4-FFF2-40B4-BE49-F238E27FC236}">
                  <a16:creationId xmlns:a16="http://schemas.microsoft.com/office/drawing/2014/main" id="{FD9BB84B-EC3C-44AE-9B38-1F4DE456A0A5}"/>
                </a:ext>
              </a:extLst>
            </p:cNvPr>
            <p:cNvPicPr>
              <a:picLocks noChangeAspect="1"/>
            </p:cNvPicPr>
            <p:nvPr userDrawn="1"/>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r="-1492" b="35864"/>
            <a:stretch/>
          </p:blipFill>
          <p:spPr>
            <a:xfrm>
              <a:off x="1758748" y="2181515"/>
              <a:ext cx="2492606" cy="1582770"/>
            </a:xfrm>
            <a:prstGeom prst="rect">
              <a:avLst/>
            </a:prstGeom>
          </p:spPr>
        </p:pic>
        <p:sp>
          <p:nvSpPr>
            <p:cNvPr id="2" name="TextBox 1">
              <a:extLst>
                <a:ext uri="{FF2B5EF4-FFF2-40B4-BE49-F238E27FC236}">
                  <a16:creationId xmlns:a16="http://schemas.microsoft.com/office/drawing/2014/main" id="{B48FD655-6F9B-4705-B926-342E754579CE}"/>
                </a:ext>
              </a:extLst>
            </p:cNvPr>
            <p:cNvSpPr txBox="1"/>
            <p:nvPr userDrawn="1"/>
          </p:nvSpPr>
          <p:spPr>
            <a:xfrm>
              <a:off x="914400" y="3901914"/>
              <a:ext cx="4181302" cy="667875"/>
            </a:xfrm>
            <a:prstGeom prst="rect">
              <a:avLst/>
            </a:prstGeom>
          </p:spPr>
          <p:txBody>
            <a:bodyPr vert="horz" lIns="91440" tIns="45720" rIns="91440" bIns="45720" rtlCol="0" anchor="t">
              <a:spAutoFit/>
            </a:bodyPr>
            <a:lstStyle>
              <a:lvl1pPr lvl="0" indent="0" algn="ctr">
                <a:lnSpc>
                  <a:spcPct val="90000"/>
                </a:lnSpc>
                <a:spcBef>
                  <a:spcPts val="1000"/>
                </a:spcBef>
                <a:buFont typeface="Arial" panose="020B0604020202020204" pitchFamily="34" charset="0"/>
                <a:buNone/>
                <a:defRPr sz="2400" cap="all" spc="300" baseline="0">
                  <a:latin typeface="Gotham Book" panose="02000604040000020004" pitchFamily="2" charset="0"/>
                  <a:cs typeface="Gotham Bold" pitchFamily="2" charset="0"/>
                </a:defRPr>
              </a:lvl1pPr>
            </a:lstStyle>
            <a:p>
              <a:pPr lvl="0">
                <a:spcBef>
                  <a:spcPts val="600"/>
                </a:spcBef>
              </a:pPr>
              <a:r>
                <a:rPr lang="en-US" sz="2000" baseline="0">
                  <a:latin typeface="+mj-lt"/>
                </a:rPr>
                <a:t>Data Governance</a:t>
              </a:r>
            </a:p>
            <a:p>
              <a:pPr lvl="0">
                <a:spcBef>
                  <a:spcPts val="600"/>
                </a:spcBef>
              </a:pPr>
              <a:r>
                <a:rPr lang="en-US" sz="1600" i="1" cap="none" spc="50" baseline="0">
                  <a:latin typeface="+mj-lt"/>
                </a:rPr>
                <a:t>“Making your data S.M.A.R.T.*”</a:t>
              </a:r>
            </a:p>
          </p:txBody>
        </p:sp>
      </p:grpSp>
      <p:sp>
        <p:nvSpPr>
          <p:cNvPr id="3" name="Rectangle 2">
            <a:extLst>
              <a:ext uri="{FF2B5EF4-FFF2-40B4-BE49-F238E27FC236}">
                <a16:creationId xmlns:a16="http://schemas.microsoft.com/office/drawing/2014/main" id="{15903585-ED22-46D5-84AE-C5DF5AABE009}"/>
              </a:ext>
            </a:extLst>
          </p:cNvPr>
          <p:cNvSpPr/>
          <p:nvPr userDrawn="1"/>
        </p:nvSpPr>
        <p:spPr>
          <a:xfrm>
            <a:off x="411479" y="6309360"/>
            <a:ext cx="7164978" cy="184666"/>
          </a:xfrm>
          <a:prstGeom prst="rect">
            <a:avLst/>
          </a:prstGeom>
        </p:spPr>
        <p:txBody>
          <a:bodyPr vert="horz" wrap="square" lIns="0" tIns="0" rIns="0" bIns="0" rtlCol="0" anchor="b">
            <a:spAutoFit/>
          </a:bodyPr>
          <a:lstStyle/>
          <a:p>
            <a:pPr lvl="0" algn="l"/>
            <a:r>
              <a:rPr lang="en-US" sz="1200" spc="40" baseline="0">
                <a:solidFill>
                  <a:schemeClr val="tx1">
                    <a:tint val="75000"/>
                  </a:schemeClr>
                </a:solidFill>
                <a:latin typeface="+mj-lt"/>
                <a:cs typeface="+mj-cs"/>
              </a:rPr>
              <a:t>*Data that are Safe, Made on purpose, of Appropriate quality, Ready-to-use, and Thoroughly documented.</a:t>
            </a:r>
          </a:p>
        </p:txBody>
      </p:sp>
      <p:pic>
        <p:nvPicPr>
          <p:cNvPr id="10" name="Picture 9" descr="Text&#10;&#10;Description automatically generated">
            <a:extLst>
              <a:ext uri="{FF2B5EF4-FFF2-40B4-BE49-F238E27FC236}">
                <a16:creationId xmlns:a16="http://schemas.microsoft.com/office/drawing/2014/main" id="{F32391F4-0259-435E-8547-3343F0728DFE}"/>
              </a:ext>
            </a:extLst>
          </p:cNvPr>
          <p:cNvPicPr>
            <a:picLocks noChangeAspect="1"/>
          </p:cNvPicPr>
          <p:nvPr userDrawn="1"/>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63282" y="2775761"/>
            <a:ext cx="2968361" cy="1306479"/>
          </a:xfrm>
          <a:prstGeom prst="rect">
            <a:avLst/>
          </a:prstGeom>
        </p:spPr>
      </p:pic>
      <p:pic>
        <p:nvPicPr>
          <p:cNvPr id="16" name="Image 14" descr="Une image contenant texte&#10;&#10;Description générée automatiquement">
            <a:extLst>
              <a:ext uri="{FF2B5EF4-FFF2-40B4-BE49-F238E27FC236}">
                <a16:creationId xmlns:a16="http://schemas.microsoft.com/office/drawing/2014/main" id="{9F09E15F-F0EB-4401-99CB-57B22FB5F92A}"/>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Tree>
    <p:extLst>
      <p:ext uri="{BB962C8B-B14F-4D97-AF65-F5344CB8AC3E}">
        <p14:creationId xmlns:p14="http://schemas.microsoft.com/office/powerpoint/2010/main" val="35647068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DF - Cover (Chap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B98D5C4-9CBD-49E2-8E7D-0945AC9296BF}"/>
              </a:ext>
            </a:extLst>
          </p:cNvPr>
          <p:cNvSpPr>
            <a:spLocks noGrp="1"/>
          </p:cNvSpPr>
          <p:nvPr>
            <p:ph type="pic" sz="quarter" idx="12"/>
          </p:nvPr>
        </p:nvSpPr>
        <p:spPr>
          <a:xfrm>
            <a:off x="0" y="0"/>
            <a:ext cx="12192000" cy="6858000"/>
          </a:xfrm>
        </p:spPr>
        <p:txBody>
          <a:bodyPr/>
          <a:lstStyle/>
          <a:p>
            <a:endParaRPr lang="en-US"/>
          </a:p>
        </p:txBody>
      </p:sp>
      <p:pic>
        <p:nvPicPr>
          <p:cNvPr id="15" name="Image 14" descr="Une image contenant texte&#10;&#10;Description générée automatiquement">
            <a:extLst>
              <a:ext uri="{FF2B5EF4-FFF2-40B4-BE49-F238E27FC236}">
                <a16:creationId xmlns:a16="http://schemas.microsoft.com/office/drawing/2014/main" id="{9E66B16A-1009-44FE-A0A1-DDD58DED9B5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2" name="Title 1">
            <a:extLst>
              <a:ext uri="{FF2B5EF4-FFF2-40B4-BE49-F238E27FC236}">
                <a16:creationId xmlns:a16="http://schemas.microsoft.com/office/drawing/2014/main" id="{778BAAA2-307D-46E7-9F6B-2197E73B5724}"/>
              </a:ext>
            </a:extLst>
          </p:cNvPr>
          <p:cNvSpPr>
            <a:spLocks noGrp="1"/>
          </p:cNvSpPr>
          <p:nvPr>
            <p:ph type="title" hasCustomPrompt="1"/>
          </p:nvPr>
        </p:nvSpPr>
        <p:spPr>
          <a:xfrm>
            <a:off x="2639568" y="4632662"/>
            <a:ext cx="6912864" cy="424732"/>
          </a:xfrm>
        </p:spPr>
        <p:txBody>
          <a:bodyPr/>
          <a:lstStyle>
            <a:lvl1pPr>
              <a:defRPr sz="2400">
                <a:solidFill>
                  <a:schemeClr val="tx1"/>
                </a:solidFill>
              </a:defRPr>
            </a:lvl1pPr>
          </a:lstStyle>
          <a:p>
            <a:r>
              <a:rPr lang="en-US"/>
              <a:t>Chapter Title</a:t>
            </a:r>
          </a:p>
        </p:txBody>
      </p:sp>
      <p:sp>
        <p:nvSpPr>
          <p:cNvPr id="6" name="Espace réservé du texte 14">
            <a:extLst>
              <a:ext uri="{FF2B5EF4-FFF2-40B4-BE49-F238E27FC236}">
                <a16:creationId xmlns:a16="http://schemas.microsoft.com/office/drawing/2014/main" id="{83E9CE4C-33B5-4459-9FBE-51959927CF8B}"/>
              </a:ext>
            </a:extLst>
          </p:cNvPr>
          <p:cNvSpPr>
            <a:spLocks noGrp="1"/>
          </p:cNvSpPr>
          <p:nvPr>
            <p:ph type="body" sz="quarter" idx="11" hasCustomPrompt="1"/>
          </p:nvPr>
        </p:nvSpPr>
        <p:spPr>
          <a:xfrm>
            <a:off x="2639008" y="5196226"/>
            <a:ext cx="6913984" cy="369332"/>
          </a:xfrm>
        </p:spPr>
        <p:txBody>
          <a:bodyPr wrap="square" anchor="ctr" anchorCtr="0">
            <a:spAutoFit/>
          </a:bodyPr>
          <a:lstStyle>
            <a:lvl1pPr marL="0" indent="0" algn="ctr">
              <a:buNone/>
              <a:defRPr sz="2000" b="0" i="0" cap="all" spc="300" baseline="0">
                <a:solidFill>
                  <a:schemeClr val="tx1"/>
                </a:solidFill>
                <a:latin typeface="+mj-lt"/>
              </a:defRPr>
            </a:lvl1pPr>
          </a:lstStyle>
          <a:p>
            <a:pPr lvl="0"/>
            <a:r>
              <a:rPr lang="en-US" noProof="0"/>
              <a:t>Subtitle</a:t>
            </a:r>
          </a:p>
        </p:txBody>
      </p:sp>
    </p:spTree>
    <p:extLst>
      <p:ext uri="{BB962C8B-B14F-4D97-AF65-F5344CB8AC3E}">
        <p14:creationId xmlns:p14="http://schemas.microsoft.com/office/powerpoint/2010/main" val="17846202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DF - Table of Conten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0F766EC-E7D2-4383-85E0-8E6EBCD733D7}"/>
              </a:ext>
            </a:extLst>
          </p:cNvPr>
          <p:cNvSpPr>
            <a:spLocks noGrp="1"/>
          </p:cNvSpPr>
          <p:nvPr>
            <p:ph type="body" sz="quarter" idx="23" hasCustomPrompt="1"/>
          </p:nvPr>
        </p:nvSpPr>
        <p:spPr>
          <a:xfrm>
            <a:off x="6301738" y="2002536"/>
            <a:ext cx="5047488" cy="4014216"/>
          </a:xfrm>
        </p:spPr>
        <p:txBody>
          <a:bodyPr vert="horz" lIns="91440" tIns="45720" rIns="91440" bIns="45720" rtlCol="0">
            <a:normAutofit/>
          </a:bodyPr>
          <a:lstStyle>
            <a:lvl1pPr marL="0" indent="0" algn="l">
              <a:spcBef>
                <a:spcPts val="1200"/>
              </a:spcBef>
              <a:spcAft>
                <a:spcPts val="1200"/>
              </a:spcAft>
              <a:buNone/>
              <a:defRPr lang="en-US" sz="1600" smtClean="0"/>
            </a:lvl1pPr>
            <a:lvl2pPr>
              <a:defRPr lang="en-US" sz="1400" smtClean="0"/>
            </a:lvl2pPr>
            <a:lvl3pPr>
              <a:defRPr lang="en-US" sz="1200" smtClean="0"/>
            </a:lvl3pPr>
            <a:lvl4pPr>
              <a:defRPr lang="en-US" sz="1100" smtClean="0"/>
            </a:lvl4pPr>
            <a:lvl5pPr>
              <a:defRPr lang="en-US" sz="1100"/>
            </a:lvl5pPr>
          </a:lstStyle>
          <a:p>
            <a:pPr marL="228600" lvl="0" indent="-228600">
              <a:spcBef>
                <a:spcPts val="1200"/>
              </a:spcBef>
              <a:spcAft>
                <a:spcPts val="1200"/>
              </a:spcAft>
            </a:pPr>
            <a:r>
              <a:rPr lang="en-US"/>
              <a:t>Introduction</a:t>
            </a:r>
          </a:p>
        </p:txBody>
      </p:sp>
      <p:sp>
        <p:nvSpPr>
          <p:cNvPr id="10" name="Text Placeholder 9">
            <a:extLst>
              <a:ext uri="{FF2B5EF4-FFF2-40B4-BE49-F238E27FC236}">
                <a16:creationId xmlns:a16="http://schemas.microsoft.com/office/drawing/2014/main" id="{E55D885B-95BB-4604-B60B-1D2BCB246BB4}"/>
              </a:ext>
            </a:extLst>
          </p:cNvPr>
          <p:cNvSpPr>
            <a:spLocks noGrp="1"/>
          </p:cNvSpPr>
          <p:nvPr>
            <p:ph type="body" sz="quarter" idx="22" hasCustomPrompt="1"/>
          </p:nvPr>
        </p:nvSpPr>
        <p:spPr>
          <a:xfrm>
            <a:off x="841248" y="2002536"/>
            <a:ext cx="5045594" cy="4014216"/>
          </a:xfrm>
        </p:spPr>
        <p:txBody>
          <a:bodyPr vert="horz" lIns="91440" tIns="45720" rIns="91440" bIns="45720" rtlCol="0">
            <a:normAutofit/>
          </a:bodyPr>
          <a:lstStyle>
            <a:lvl1pPr marL="0" indent="0" algn="r">
              <a:spcBef>
                <a:spcPts val="1200"/>
              </a:spcBef>
              <a:spcAft>
                <a:spcPts val="1200"/>
              </a:spcAft>
              <a:buNone/>
              <a:defRPr lang="en-US" sz="1600" smtClean="0">
                <a:solidFill>
                  <a:srgbClr val="898989"/>
                </a:solidFill>
              </a:defRPr>
            </a:lvl1pPr>
            <a:lvl2pPr>
              <a:defRPr lang="en-US" sz="1400" smtClean="0">
                <a:solidFill>
                  <a:srgbClr val="898989"/>
                </a:solidFill>
              </a:defRPr>
            </a:lvl2pPr>
            <a:lvl3pPr>
              <a:defRPr lang="en-US" sz="1200" smtClean="0">
                <a:solidFill>
                  <a:srgbClr val="898989"/>
                </a:solidFill>
              </a:defRPr>
            </a:lvl3pPr>
            <a:lvl4pPr>
              <a:defRPr lang="en-US" sz="1100" smtClean="0">
                <a:solidFill>
                  <a:srgbClr val="898989"/>
                </a:solidFill>
              </a:defRPr>
            </a:lvl4pPr>
            <a:lvl5pPr>
              <a:defRPr lang="en-US" sz="1100">
                <a:solidFill>
                  <a:srgbClr val="898989"/>
                </a:solidFill>
              </a:defRPr>
            </a:lvl5pPr>
          </a:lstStyle>
          <a:p>
            <a:pPr marL="228600" lvl="0" indent="-228600" algn="r">
              <a:spcBef>
                <a:spcPts val="1200"/>
              </a:spcBef>
              <a:spcAft>
                <a:spcPts val="1200"/>
              </a:spcAft>
            </a:pPr>
            <a:r>
              <a:rPr lang="en-US"/>
              <a:t>1</a:t>
            </a: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hasCustomPrompt="1"/>
          </p:nvPr>
        </p:nvSpPr>
        <p:spPr/>
        <p:txBody>
          <a:bodyPr/>
          <a:lstStyle>
            <a:lvl1pPr>
              <a:defRPr/>
            </a:lvl1pPr>
          </a:lstStyle>
          <a:p>
            <a:r>
              <a:rPr lang="en-US"/>
              <a:t>Table of Contents</a:t>
            </a:r>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fr-FR"/>
              <a:t>19 July 2021</a:t>
            </a:r>
            <a:endParaRPr lang="en-US"/>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54722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DF - Content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838200" y="1626737"/>
            <a:ext cx="10515600" cy="4390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33DBD359-89D8-4B96-8FC1-F4AE7990755D}"/>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8" name="Title 7">
            <a:extLst>
              <a:ext uri="{FF2B5EF4-FFF2-40B4-BE49-F238E27FC236}">
                <a16:creationId xmlns:a16="http://schemas.microsoft.com/office/drawing/2014/main" id="{71991DA1-6D7E-4029-8851-652DB3915060}"/>
              </a:ext>
            </a:extLst>
          </p:cNvPr>
          <p:cNvSpPr>
            <a:spLocks noGrp="1"/>
          </p:cNvSpPr>
          <p:nvPr>
            <p:ph type="title"/>
          </p:nvPr>
        </p:nvSpPr>
        <p:spPr/>
        <p:txBody>
          <a:bodyPr/>
          <a:lstStyle>
            <a:lvl1pPr>
              <a:defRPr/>
            </a:lvl1pPr>
          </a:lstStyle>
          <a:p>
            <a:endParaRPr lang="en-US"/>
          </a:p>
        </p:txBody>
      </p:sp>
      <p:sp>
        <p:nvSpPr>
          <p:cNvPr id="2" name="Date Placeholder 1">
            <a:extLst>
              <a:ext uri="{FF2B5EF4-FFF2-40B4-BE49-F238E27FC236}">
                <a16:creationId xmlns:a16="http://schemas.microsoft.com/office/drawing/2014/main" id="{1E369237-1C8B-4A6F-B152-E13527981366}"/>
              </a:ext>
            </a:extLst>
          </p:cNvPr>
          <p:cNvSpPr>
            <a:spLocks noGrp="1"/>
          </p:cNvSpPr>
          <p:nvPr>
            <p:ph type="dt" sz="half" idx="14"/>
          </p:nvPr>
        </p:nvSpPr>
        <p:spPr/>
        <p:txBody>
          <a:bodyPr/>
          <a:lstStyle/>
          <a:p>
            <a:r>
              <a:rPr lang="fr-FR"/>
              <a:t>19 July 2021</a:t>
            </a:r>
            <a:endParaRPr lang="en-US"/>
          </a:p>
        </p:txBody>
      </p:sp>
      <p:sp>
        <p:nvSpPr>
          <p:cNvPr id="3" name="Footer Placeholder 2">
            <a:extLst>
              <a:ext uri="{FF2B5EF4-FFF2-40B4-BE49-F238E27FC236}">
                <a16:creationId xmlns:a16="http://schemas.microsoft.com/office/drawing/2014/main" id="{6FF3C084-5159-465B-A2F0-6F55F1DD4B9D}"/>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A1B783D3-2AB8-4F2E-8343-514FE0D58483}"/>
              </a:ext>
            </a:extLst>
          </p:cNvPr>
          <p:cNvSpPr>
            <a:spLocks noGrp="1"/>
          </p:cNvSpPr>
          <p:nvPr>
            <p:ph type="sldNum" sz="quarter" idx="16"/>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2412802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DF - Content with Title and Sub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10" name="Text Placeholder 9">
            <a:extLst>
              <a:ext uri="{FF2B5EF4-FFF2-40B4-BE49-F238E27FC236}">
                <a16:creationId xmlns:a16="http://schemas.microsoft.com/office/drawing/2014/main" id="{DC5DD972-C1C2-413E-9A4B-BAE6E56ED404}"/>
              </a:ext>
            </a:extLst>
          </p:cNvPr>
          <p:cNvSpPr>
            <a:spLocks noGrp="1"/>
          </p:cNvSpPr>
          <p:nvPr>
            <p:ph type="body" sz="quarter" idx="14" hasCustomPrompt="1"/>
          </p:nvPr>
        </p:nvSpPr>
        <p:spPr>
          <a:xfrm>
            <a:off x="838200" y="1627632"/>
            <a:ext cx="10515600" cy="286232"/>
          </a:xfrm>
        </p:spPr>
        <p:txBody>
          <a:bodyPr vert="horz" lIns="91440" tIns="45720" rIns="91440" bIns="45720" rtlCol="0" anchor="t">
            <a:noAutofit/>
          </a:bodyPr>
          <a:lstStyle>
            <a:lvl1pPr marL="0" indent="0" algn="ctr">
              <a:buNone/>
              <a:defRPr lang="en-US" sz="1400" cap="all" spc="300" baseline="0" dirty="0">
                <a:latin typeface="+mj-lt"/>
                <a:cs typeface="+mj-cs"/>
              </a:defRPr>
            </a:lvl1pPr>
          </a:lstStyle>
          <a:p>
            <a:pPr marL="228600" lvl="0" indent="-228600" algn="ctr"/>
            <a:r>
              <a:rPr lang="en-US"/>
              <a:t>Subtitle</a:t>
            </a:r>
          </a:p>
        </p:txBody>
      </p:sp>
      <p:sp>
        <p:nvSpPr>
          <p:cNvPr id="11" name="Rectangle 10">
            <a:extLst>
              <a:ext uri="{FF2B5EF4-FFF2-40B4-BE49-F238E27FC236}">
                <a16:creationId xmlns:a16="http://schemas.microsoft.com/office/drawing/2014/main" id="{B489218F-BCF5-473F-8BF4-272487F25D64}"/>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6F0A666-8987-42E4-88E6-B47006603E0B}"/>
              </a:ext>
            </a:extLst>
          </p:cNvPr>
          <p:cNvSpPr>
            <a:spLocks noGrp="1"/>
          </p:cNvSpPr>
          <p:nvPr>
            <p:ph type="title"/>
          </p:nvPr>
        </p:nvSpPr>
        <p:spPr/>
        <p:txBody>
          <a:bodyPr/>
          <a:lstStyle/>
          <a:p>
            <a:endParaRPr lang="en-US"/>
          </a:p>
        </p:txBody>
      </p:sp>
      <p:sp>
        <p:nvSpPr>
          <p:cNvPr id="12" name="Content Placeholder 3">
            <a:extLst>
              <a:ext uri="{FF2B5EF4-FFF2-40B4-BE49-F238E27FC236}">
                <a16:creationId xmlns:a16="http://schemas.microsoft.com/office/drawing/2014/main" id="{D9D908EC-B795-4C60-BCBB-5697922B7443}"/>
              </a:ext>
            </a:extLst>
          </p:cNvPr>
          <p:cNvSpPr>
            <a:spLocks noGrp="1"/>
          </p:cNvSpPr>
          <p:nvPr>
            <p:ph sz="quarter" idx="13"/>
          </p:nvPr>
        </p:nvSpPr>
        <p:spPr>
          <a:xfrm>
            <a:off x="838200" y="2001641"/>
            <a:ext cx="10515600" cy="4015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941C882B-08B5-4E34-A437-7E51B5BA1F33}"/>
              </a:ext>
            </a:extLst>
          </p:cNvPr>
          <p:cNvSpPr>
            <a:spLocks noGrp="1"/>
          </p:cNvSpPr>
          <p:nvPr>
            <p:ph type="dt" sz="half" idx="15"/>
          </p:nvPr>
        </p:nvSpPr>
        <p:spPr/>
        <p:txBody>
          <a:bodyPr/>
          <a:lstStyle/>
          <a:p>
            <a:r>
              <a:rPr lang="fr-FR"/>
              <a:t>19 July 2021</a:t>
            </a:r>
            <a:endParaRPr lang="en-US"/>
          </a:p>
        </p:txBody>
      </p:sp>
      <p:sp>
        <p:nvSpPr>
          <p:cNvPr id="4" name="Footer Placeholder 3">
            <a:extLst>
              <a:ext uri="{FF2B5EF4-FFF2-40B4-BE49-F238E27FC236}">
                <a16:creationId xmlns:a16="http://schemas.microsoft.com/office/drawing/2014/main" id="{CAFCC4EC-A892-447C-AE12-47054837F84C}"/>
              </a:ext>
            </a:extLst>
          </p:cNvPr>
          <p:cNvSpPr>
            <a:spLocks noGrp="1"/>
          </p:cNvSpPr>
          <p:nvPr>
            <p:ph type="ftr" sz="quarter" idx="16"/>
          </p:nvPr>
        </p:nvSpPr>
        <p:spPr/>
        <p:txBody>
          <a:bodyPr/>
          <a:lstStyle/>
          <a:p>
            <a:endParaRPr lang="en-US"/>
          </a:p>
        </p:txBody>
      </p:sp>
      <p:sp>
        <p:nvSpPr>
          <p:cNvPr id="5" name="Slide Number Placeholder 4">
            <a:extLst>
              <a:ext uri="{FF2B5EF4-FFF2-40B4-BE49-F238E27FC236}">
                <a16:creationId xmlns:a16="http://schemas.microsoft.com/office/drawing/2014/main" id="{9C1D10E6-AD65-4792-A55C-1D8B800328C6}"/>
              </a:ext>
            </a:extLst>
          </p:cNvPr>
          <p:cNvSpPr>
            <a:spLocks noGrp="1"/>
          </p:cNvSpPr>
          <p:nvPr>
            <p:ph type="sldNum" sz="quarter" idx="17"/>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9427767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DF - Columns (3)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1627632"/>
            <a:ext cx="3227832"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F99B26A-77B7-4EC6-B518-5704006997DC}"/>
              </a:ext>
            </a:extLst>
          </p:cNvPr>
          <p:cNvSpPr>
            <a:spLocks noGrp="1"/>
          </p:cNvSpPr>
          <p:nvPr>
            <p:ph type="title"/>
          </p:nvPr>
        </p:nvSpPr>
        <p:spPr/>
        <p:txBody>
          <a:bodyPr/>
          <a:lstStyle/>
          <a:p>
            <a:endParaRPr lang="en-US"/>
          </a:p>
        </p:txBody>
      </p:sp>
      <p:sp>
        <p:nvSpPr>
          <p:cNvPr id="16" name="Rectangle 15">
            <a:extLst>
              <a:ext uri="{FF2B5EF4-FFF2-40B4-BE49-F238E27FC236}">
                <a16:creationId xmlns:a16="http://schemas.microsoft.com/office/drawing/2014/main" id="{9B270062-19C5-442B-9287-7B55702C6B82}"/>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02B914F9-4B58-4E53-BF9F-B4FA2D6E6D1E}"/>
              </a:ext>
            </a:extLst>
          </p:cNvPr>
          <p:cNvSpPr>
            <a:spLocks noGrp="1"/>
          </p:cNvSpPr>
          <p:nvPr>
            <p:ph type="dt" sz="half" idx="16"/>
          </p:nvPr>
        </p:nvSpPr>
        <p:spPr/>
        <p:txBody>
          <a:bodyPr/>
          <a:lstStyle/>
          <a:p>
            <a:r>
              <a:rPr lang="fr-FR"/>
              <a:t>19 July 2021</a:t>
            </a:r>
            <a:endParaRPr lang="en-US"/>
          </a:p>
        </p:txBody>
      </p:sp>
      <p:sp>
        <p:nvSpPr>
          <p:cNvPr id="5" name="Footer Placeholder 4">
            <a:extLst>
              <a:ext uri="{FF2B5EF4-FFF2-40B4-BE49-F238E27FC236}">
                <a16:creationId xmlns:a16="http://schemas.microsoft.com/office/drawing/2014/main" id="{73B7D2A6-EFD2-4375-AA49-3FDB75863BC8}"/>
              </a:ext>
            </a:extLst>
          </p:cNvPr>
          <p:cNvSpPr>
            <a:spLocks noGrp="1"/>
          </p:cNvSpPr>
          <p:nvPr>
            <p:ph type="ftr" sz="quarter" idx="17"/>
          </p:nvPr>
        </p:nvSpPr>
        <p:spPr/>
        <p:txBody>
          <a:bodyPr/>
          <a:lstStyle/>
          <a:p>
            <a:endParaRPr lang="en-US"/>
          </a:p>
        </p:txBody>
      </p:sp>
      <p:sp>
        <p:nvSpPr>
          <p:cNvPr id="7" name="Slide Number Placeholder 6">
            <a:extLst>
              <a:ext uri="{FF2B5EF4-FFF2-40B4-BE49-F238E27FC236}">
                <a16:creationId xmlns:a16="http://schemas.microsoft.com/office/drawing/2014/main" id="{CBA02256-F391-490A-B3DA-03AFE722B8EC}"/>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2506074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DF - Columns (3)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4" name="Content Placeholder 3">
            <a:extLst>
              <a:ext uri="{FF2B5EF4-FFF2-40B4-BE49-F238E27FC236}">
                <a16:creationId xmlns:a16="http://schemas.microsoft.com/office/drawing/2014/main" id="{94C0A429-E979-4892-A011-7EA4E75A0044}"/>
              </a:ext>
            </a:extLst>
          </p:cNvPr>
          <p:cNvSpPr>
            <a:spLocks noGrp="1"/>
          </p:cNvSpPr>
          <p:nvPr>
            <p:ph sz="quarter" idx="13"/>
          </p:nvPr>
        </p:nvSpPr>
        <p:spPr>
          <a:xfrm>
            <a:off x="4480375"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8119503" y="2002536"/>
            <a:ext cx="322783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3224415"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2" name="Content Placeholder 11">
            <a:extLst>
              <a:ext uri="{FF2B5EF4-FFF2-40B4-BE49-F238E27FC236}">
                <a16:creationId xmlns:a16="http://schemas.microsoft.com/office/drawing/2014/main" id="{D087AD8A-03C2-4DB1-8722-D91A8AF4EE77}"/>
              </a:ext>
            </a:extLst>
          </p:cNvPr>
          <p:cNvSpPr>
            <a:spLocks noGrp="1"/>
          </p:cNvSpPr>
          <p:nvPr>
            <p:ph sz="quarter" idx="17" hasCustomPrompt="1"/>
          </p:nvPr>
        </p:nvSpPr>
        <p:spPr>
          <a:xfrm>
            <a:off x="4480373" y="1627632"/>
            <a:ext cx="3227833"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8122920" y="1627632"/>
            <a:ext cx="3224414"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fr-FR"/>
              <a:t>19 July 2021</a:t>
            </a:r>
            <a:endParaRPr lang="en-US"/>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6364217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DF - Columns (2)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7"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301740"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95E0C490-B8AA-4A4B-B207-01AB037C4F0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434B3142-8300-420D-8B59-6C69F993F7D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E45D7FF-656B-4283-8051-A925E1BAF648}"/>
              </a:ext>
            </a:extLst>
          </p:cNvPr>
          <p:cNvSpPr>
            <a:spLocks noGrp="1"/>
          </p:cNvSpPr>
          <p:nvPr>
            <p:ph type="dt" sz="half" idx="16"/>
          </p:nvPr>
        </p:nvSpPr>
        <p:spPr/>
        <p:txBody>
          <a:bodyPr/>
          <a:lstStyle/>
          <a:p>
            <a:r>
              <a:rPr lang="fr-FR"/>
              <a:t>19 July 2021</a:t>
            </a:r>
            <a:endParaRPr lang="en-US"/>
          </a:p>
        </p:txBody>
      </p:sp>
      <p:sp>
        <p:nvSpPr>
          <p:cNvPr id="4" name="Footer Placeholder 3">
            <a:extLst>
              <a:ext uri="{FF2B5EF4-FFF2-40B4-BE49-F238E27FC236}">
                <a16:creationId xmlns:a16="http://schemas.microsoft.com/office/drawing/2014/main" id="{DD8CD5CB-9649-40B1-8DEE-38198DEB857E}"/>
              </a:ext>
            </a:extLst>
          </p:cNvPr>
          <p:cNvSpPr>
            <a:spLocks noGrp="1"/>
          </p:cNvSpPr>
          <p:nvPr>
            <p:ph type="ftr" sz="quarter" idx="17"/>
          </p:nvPr>
        </p:nvSpPr>
        <p:spPr/>
        <p:txBody>
          <a:bodyPr/>
          <a:lstStyle/>
          <a:p>
            <a:endParaRPr lang="en-US"/>
          </a:p>
        </p:txBody>
      </p:sp>
      <p:sp>
        <p:nvSpPr>
          <p:cNvPr id="5" name="Slide Number Placeholder 4">
            <a:extLst>
              <a:ext uri="{FF2B5EF4-FFF2-40B4-BE49-F238E27FC236}">
                <a16:creationId xmlns:a16="http://schemas.microsoft.com/office/drawing/2014/main" id="{4E7AD493-C81D-49CA-ABBA-354AB61C991B}"/>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0010754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DF - Columns (2) with Title and Headers">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8"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298323" y="2002536"/>
            <a:ext cx="5049012" cy="4014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D348FC7-CBCA-4641-AAF9-9248F7DD1628}"/>
              </a:ext>
            </a:extLst>
          </p:cNvPr>
          <p:cNvSpPr>
            <a:spLocks noGrp="1"/>
          </p:cNvSpPr>
          <p:nvPr>
            <p:ph type="body" sz="quarter" idx="16" hasCustomPrompt="1"/>
          </p:nvPr>
        </p:nvSpPr>
        <p:spPr>
          <a:xfrm>
            <a:off x="844664" y="1627632"/>
            <a:ext cx="5045596"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15" name="Content Placeholder 14">
            <a:extLst>
              <a:ext uri="{FF2B5EF4-FFF2-40B4-BE49-F238E27FC236}">
                <a16:creationId xmlns:a16="http://schemas.microsoft.com/office/drawing/2014/main" id="{2E93BEA6-5964-494A-9A18-D163C5A8B596}"/>
              </a:ext>
            </a:extLst>
          </p:cNvPr>
          <p:cNvSpPr>
            <a:spLocks noGrp="1"/>
          </p:cNvSpPr>
          <p:nvPr>
            <p:ph sz="quarter" idx="18" hasCustomPrompt="1"/>
          </p:nvPr>
        </p:nvSpPr>
        <p:spPr>
          <a:xfrm>
            <a:off x="6298322" y="1627632"/>
            <a:ext cx="5049012" cy="286232"/>
          </a:xfrm>
        </p:spPr>
        <p:txBody>
          <a:bodyPr vert="horz" lIns="91440" tIns="45720" rIns="91440" bIns="45720" rtlCol="0" anchor="ctr">
            <a:noAutofit/>
          </a:bodyPr>
          <a:lstStyle>
            <a:lvl1pPr marL="0" indent="0" algn="ctr">
              <a:buNone/>
              <a:defRPr lang="en-US" cap="all" spc="300" baseline="0" dirty="0">
                <a:cs typeface="+mj-cs"/>
              </a:defRPr>
            </a:lvl1pPr>
          </a:lstStyle>
          <a:p>
            <a:pPr marL="228600" lvl="0" indent="-228600" algn="ctr"/>
            <a:r>
              <a:rPr lang="en-US"/>
              <a:t>Header</a:t>
            </a:r>
          </a:p>
        </p:txBody>
      </p:sp>
      <p:sp>
        <p:nvSpPr>
          <p:cNvPr id="2" name="Title 1">
            <a:extLst>
              <a:ext uri="{FF2B5EF4-FFF2-40B4-BE49-F238E27FC236}">
                <a16:creationId xmlns:a16="http://schemas.microsoft.com/office/drawing/2014/main" id="{5BE6D107-01F7-4782-8352-DB5B339F7732}"/>
              </a:ext>
            </a:extLst>
          </p:cNvPr>
          <p:cNvSpPr>
            <a:spLocks noGrp="1"/>
          </p:cNvSpPr>
          <p:nvPr>
            <p:ph type="title"/>
          </p:nvPr>
        </p:nvSpPr>
        <p:spPr/>
        <p:txBody>
          <a:bodyPr/>
          <a:lstStyle/>
          <a:p>
            <a:endParaRPr lang="en-US"/>
          </a:p>
        </p:txBody>
      </p:sp>
      <p:sp>
        <p:nvSpPr>
          <p:cNvPr id="17" name="Rectangle 16">
            <a:extLst>
              <a:ext uri="{FF2B5EF4-FFF2-40B4-BE49-F238E27FC236}">
                <a16:creationId xmlns:a16="http://schemas.microsoft.com/office/drawing/2014/main" id="{97D64ADC-C15D-4AE4-BA7F-72F8CBA231E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3" name="Date Placeholder 2">
            <a:extLst>
              <a:ext uri="{FF2B5EF4-FFF2-40B4-BE49-F238E27FC236}">
                <a16:creationId xmlns:a16="http://schemas.microsoft.com/office/drawing/2014/main" id="{23787500-95D4-47A1-A024-98D51CFA734C}"/>
              </a:ext>
            </a:extLst>
          </p:cNvPr>
          <p:cNvSpPr>
            <a:spLocks noGrp="1"/>
          </p:cNvSpPr>
          <p:nvPr>
            <p:ph type="dt" sz="half" idx="19"/>
          </p:nvPr>
        </p:nvSpPr>
        <p:spPr/>
        <p:txBody>
          <a:bodyPr/>
          <a:lstStyle/>
          <a:p>
            <a:r>
              <a:rPr lang="fr-FR"/>
              <a:t>19 July 2021</a:t>
            </a:r>
            <a:endParaRPr lang="en-US"/>
          </a:p>
        </p:txBody>
      </p:sp>
      <p:sp>
        <p:nvSpPr>
          <p:cNvPr id="4" name="Footer Placeholder 3">
            <a:extLst>
              <a:ext uri="{FF2B5EF4-FFF2-40B4-BE49-F238E27FC236}">
                <a16:creationId xmlns:a16="http://schemas.microsoft.com/office/drawing/2014/main" id="{51643524-9F05-4C9F-8BC9-4DB0B294AE48}"/>
              </a:ext>
            </a:extLst>
          </p:cNvPr>
          <p:cNvSpPr>
            <a:spLocks noGrp="1"/>
          </p:cNvSpPr>
          <p:nvPr>
            <p:ph type="ftr" sz="quarter" idx="20"/>
          </p:nvPr>
        </p:nvSpPr>
        <p:spPr/>
        <p:txBody>
          <a:bodyPr/>
          <a:lstStyle/>
          <a:p>
            <a:endParaRPr lang="en-US"/>
          </a:p>
        </p:txBody>
      </p:sp>
      <p:sp>
        <p:nvSpPr>
          <p:cNvPr id="5" name="Slide Number Placeholder 4">
            <a:extLst>
              <a:ext uri="{FF2B5EF4-FFF2-40B4-BE49-F238E27FC236}">
                <a16:creationId xmlns:a16="http://schemas.microsoft.com/office/drawing/2014/main" id="{6796D15B-6CAD-47B4-B38F-232CBB0E0F96}"/>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41586830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DF - 4/5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2" y="0"/>
            <a:ext cx="24688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3" name="Content Placeholder 2">
            <a:extLst>
              <a:ext uri="{FF2B5EF4-FFF2-40B4-BE49-F238E27FC236}">
                <a16:creationId xmlns:a16="http://schemas.microsoft.com/office/drawing/2014/main" id="{AC27094B-E5A6-4435-A2A9-0E15FE3E780C}"/>
              </a:ext>
            </a:extLst>
          </p:cNvPr>
          <p:cNvSpPr>
            <a:spLocks noGrp="1"/>
          </p:cNvSpPr>
          <p:nvPr>
            <p:ph sz="quarter" idx="13"/>
          </p:nvPr>
        </p:nvSpPr>
        <p:spPr>
          <a:xfrm>
            <a:off x="3304029" y="841249"/>
            <a:ext cx="8052820"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7980" y="1266730"/>
            <a:ext cx="1649418" cy="978729"/>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1649418"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11480" y="6345936"/>
            <a:ext cx="1828800" cy="184666"/>
          </a:xfrm>
        </p:spPr>
        <p:txBody>
          <a:bodyPr/>
          <a:lstStyle>
            <a:lvl1pPr algn="l">
              <a:defRPr/>
            </a:lvl1pPr>
          </a:lstStyle>
          <a:p>
            <a:r>
              <a:rPr lang="fr-FR"/>
              <a:t>19 July 2021</a:t>
            </a:r>
            <a:endParaRPr lang="en-US"/>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3300984" y="6345936"/>
            <a:ext cx="4114800" cy="184666"/>
          </a:xfr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7" name="Rectangle 16">
            <a:extLst>
              <a:ext uri="{FF2B5EF4-FFF2-40B4-BE49-F238E27FC236}">
                <a16:creationId xmlns:a16="http://schemas.microsoft.com/office/drawing/2014/main" id="{B93F60B8-5C31-4565-8EC3-3DFBBB96ADBE}"/>
              </a:ext>
            </a:extLst>
          </p:cNvPr>
          <p:cNvSpPr/>
          <p:nvPr userDrawn="1"/>
        </p:nvSpPr>
        <p:spPr>
          <a:xfrm>
            <a:off x="405066" y="2340864"/>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3535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DF - Columns (2) with Title">
    <p:spTree>
      <p:nvGrpSpPr>
        <p:cNvPr id="1" name=""/>
        <p:cNvGrpSpPr/>
        <p:nvPr/>
      </p:nvGrpSpPr>
      <p:grpSpPr>
        <a:xfrm>
          <a:off x="0" y="0"/>
          <a:ext cx="0" cy="0"/>
          <a:chOff x="0" y="0"/>
          <a:chExt cx="0" cy="0"/>
        </a:xfrm>
      </p:grpSpPr>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1" name="Content Placeholder 10">
            <a:extLst>
              <a:ext uri="{FF2B5EF4-FFF2-40B4-BE49-F238E27FC236}">
                <a16:creationId xmlns:a16="http://schemas.microsoft.com/office/drawing/2014/main" id="{1BF22536-4328-477A-B839-3DCE9D20B7C5}"/>
              </a:ext>
            </a:extLst>
          </p:cNvPr>
          <p:cNvSpPr>
            <a:spLocks noGrp="1"/>
          </p:cNvSpPr>
          <p:nvPr>
            <p:ph sz="quarter" idx="14"/>
          </p:nvPr>
        </p:nvSpPr>
        <p:spPr>
          <a:xfrm>
            <a:off x="841247"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E2E3DFE5-67B6-4987-B988-4C649B99BE5C}"/>
              </a:ext>
            </a:extLst>
          </p:cNvPr>
          <p:cNvSpPr>
            <a:spLocks noGrp="1"/>
          </p:cNvSpPr>
          <p:nvPr>
            <p:ph sz="quarter" idx="15"/>
          </p:nvPr>
        </p:nvSpPr>
        <p:spPr>
          <a:xfrm>
            <a:off x="6301740" y="1627632"/>
            <a:ext cx="5045595"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95E0C490-B8AA-4A4B-B207-01AB037C4F00}"/>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434B3142-8300-420D-8B59-6C69F993F7D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2E45D7FF-656B-4283-8051-A925E1BAF648}"/>
              </a:ext>
            </a:extLst>
          </p:cNvPr>
          <p:cNvSpPr>
            <a:spLocks noGrp="1"/>
          </p:cNvSpPr>
          <p:nvPr>
            <p:ph type="dt" sz="half" idx="16"/>
          </p:nvPr>
        </p:nvSpPr>
        <p:spPr/>
        <p:txBody>
          <a:bodyPr/>
          <a:lstStyle/>
          <a:p>
            <a:r>
              <a:rPr lang="en-US"/>
              <a:t>19 July 2021</a:t>
            </a:r>
          </a:p>
        </p:txBody>
      </p:sp>
      <p:sp>
        <p:nvSpPr>
          <p:cNvPr id="4" name="Footer Placeholder 3">
            <a:extLst>
              <a:ext uri="{FF2B5EF4-FFF2-40B4-BE49-F238E27FC236}">
                <a16:creationId xmlns:a16="http://schemas.microsoft.com/office/drawing/2014/main" id="{DD8CD5CB-9649-40B1-8DEE-38198DEB857E}"/>
              </a:ext>
            </a:extLst>
          </p:cNvPr>
          <p:cNvSpPr>
            <a:spLocks noGrp="1"/>
          </p:cNvSpPr>
          <p:nvPr>
            <p:ph type="ftr" sz="quarter" idx="17"/>
          </p:nvPr>
        </p:nvSpPr>
        <p:spPr>
          <a:xfrm>
            <a:off x="841248" y="6345936"/>
            <a:ext cx="4114800" cy="184666"/>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E7AD493-C81D-49CA-ABBA-354AB61C991B}"/>
              </a:ext>
            </a:extLst>
          </p:cNvPr>
          <p:cNvSpPr>
            <a:spLocks noGrp="1"/>
          </p:cNvSpPr>
          <p:nvPr>
            <p:ph type="sldNum" sz="quarter" idx="18"/>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38595227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DF - 2/3 Content with Title and Sub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458B3-6562-4C31-B249-D536B14F9EC9}"/>
              </a:ext>
            </a:extLst>
          </p:cNvPr>
          <p:cNvSpPr/>
          <p:nvPr userDrawn="1"/>
        </p:nvSpPr>
        <p:spPr>
          <a:xfrm>
            <a:off x="0" y="0"/>
            <a:ext cx="2743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9" name="Title 8">
            <a:extLst>
              <a:ext uri="{FF2B5EF4-FFF2-40B4-BE49-F238E27FC236}">
                <a16:creationId xmlns:a16="http://schemas.microsoft.com/office/drawing/2014/main" id="{17D91467-14D3-413B-B177-41C9248EDC81}"/>
              </a:ext>
            </a:extLst>
          </p:cNvPr>
          <p:cNvSpPr>
            <a:spLocks noGrp="1"/>
          </p:cNvSpPr>
          <p:nvPr>
            <p:ph type="title"/>
          </p:nvPr>
        </p:nvSpPr>
        <p:spPr>
          <a:xfrm>
            <a:off x="404390" y="1708500"/>
            <a:ext cx="3249620" cy="535531"/>
          </a:xfrm>
        </p:spPr>
        <p:txBody>
          <a:bodyPr vert="horz" lIns="91440" tIns="45720" rIns="91440" bIns="45720" rtlCol="0" anchor="b" anchorCtr="0">
            <a:spAutoFit/>
          </a:bodyPr>
          <a:lstStyle>
            <a:lvl1pPr>
              <a:defRPr lang="en-US" dirty="0"/>
            </a:lvl1pPr>
          </a:lstStyle>
          <a:p>
            <a:pPr lvl="0"/>
            <a:r>
              <a:rPr lang="en-US"/>
              <a:t>Click to edit Master title style</a:t>
            </a:r>
          </a:p>
        </p:txBody>
      </p:sp>
      <p:sp>
        <p:nvSpPr>
          <p:cNvPr id="12" name="Content Placeholder 11">
            <a:extLst>
              <a:ext uri="{FF2B5EF4-FFF2-40B4-BE49-F238E27FC236}">
                <a16:creationId xmlns:a16="http://schemas.microsoft.com/office/drawing/2014/main" id="{C3D1BAE4-ED23-4F17-ACB5-2A5FC1123B46}"/>
              </a:ext>
            </a:extLst>
          </p:cNvPr>
          <p:cNvSpPr>
            <a:spLocks noGrp="1"/>
          </p:cNvSpPr>
          <p:nvPr>
            <p:ph sz="quarter" idx="14"/>
          </p:nvPr>
        </p:nvSpPr>
        <p:spPr>
          <a:xfrm>
            <a:off x="407980" y="3461284"/>
            <a:ext cx="3249620" cy="2555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33F64B57-D38F-49B3-A84D-5FC9F2450314}"/>
              </a:ext>
            </a:extLst>
          </p:cNvPr>
          <p:cNvSpPr>
            <a:spLocks noGrp="1"/>
          </p:cNvSpPr>
          <p:nvPr>
            <p:ph type="dt" sz="half" idx="15"/>
          </p:nvPr>
        </p:nvSpPr>
        <p:spPr>
          <a:xfrm>
            <a:off x="407980" y="6345936"/>
            <a:ext cx="1828800" cy="184666"/>
          </a:xfrm>
        </p:spPr>
        <p:txBody>
          <a:bodyPr/>
          <a:lstStyle>
            <a:lvl1pPr algn="l">
              <a:defRPr/>
            </a:lvl1pPr>
          </a:lstStyle>
          <a:p>
            <a:r>
              <a:rPr lang="fr-FR"/>
              <a:t>19 July 2021</a:t>
            </a:r>
            <a:endParaRPr lang="en-US"/>
          </a:p>
        </p:txBody>
      </p:sp>
      <p:sp>
        <p:nvSpPr>
          <p:cNvPr id="10" name="Footer Placeholder 9">
            <a:extLst>
              <a:ext uri="{FF2B5EF4-FFF2-40B4-BE49-F238E27FC236}">
                <a16:creationId xmlns:a16="http://schemas.microsoft.com/office/drawing/2014/main" id="{B670A521-D01E-40D7-9CED-5B6D4EBF8583}"/>
              </a:ext>
            </a:extLst>
          </p:cNvPr>
          <p:cNvSpPr>
            <a:spLocks noGrp="1"/>
          </p:cNvSpPr>
          <p:nvPr>
            <p:ph type="ftr" sz="quarter" idx="16"/>
          </p:nvPr>
        </p:nvSpPr>
        <p:spPr>
          <a:xfrm>
            <a:off x="4901184" y="6345936"/>
            <a:ext cx="4114800" cy="184666"/>
          </a:xfrm>
        </p:spPr>
        <p:txBody>
          <a:bodyPr/>
          <a:lstStyle/>
          <a:p>
            <a:endParaRPr lang="en-US"/>
          </a:p>
        </p:txBody>
      </p:sp>
      <p:sp>
        <p:nvSpPr>
          <p:cNvPr id="11" name="Slide Number Placeholder 10">
            <a:extLst>
              <a:ext uri="{FF2B5EF4-FFF2-40B4-BE49-F238E27FC236}">
                <a16:creationId xmlns:a16="http://schemas.microsoft.com/office/drawing/2014/main" id="{8501E40E-9ADC-47DE-AB36-9B95AE4829DE}"/>
              </a:ext>
            </a:extLst>
          </p:cNvPr>
          <p:cNvSpPr>
            <a:spLocks noGrp="1"/>
          </p:cNvSpPr>
          <p:nvPr>
            <p:ph type="sldNum" sz="quarter" idx="17"/>
          </p:nvPr>
        </p:nvSpPr>
        <p:spPr>
          <a:xfrm>
            <a:off x="8613648" y="6345936"/>
            <a:ext cx="2743200" cy="184666"/>
          </a:xfrm>
        </p:spPr>
        <p:txBody>
          <a:bodyPr/>
          <a:lstStyle/>
          <a:p>
            <a:fld id="{4C34ABA1-E7F5-DD41-B6C0-FB7508B6DE4E}" type="slidenum">
              <a:rPr lang="en-US" smtClean="0"/>
              <a:pPr/>
              <a:t>‹#›</a:t>
            </a:fld>
            <a:endParaRPr lang="en-US"/>
          </a:p>
        </p:txBody>
      </p:sp>
      <p:sp>
        <p:nvSpPr>
          <p:cNvPr id="13" name="Content Placeholder 2">
            <a:extLst>
              <a:ext uri="{FF2B5EF4-FFF2-40B4-BE49-F238E27FC236}">
                <a16:creationId xmlns:a16="http://schemas.microsoft.com/office/drawing/2014/main" id="{2FE83E89-5A12-4900-9A1A-E8C481CC2054}"/>
              </a:ext>
            </a:extLst>
          </p:cNvPr>
          <p:cNvSpPr>
            <a:spLocks noGrp="1"/>
          </p:cNvSpPr>
          <p:nvPr>
            <p:ph sz="quarter" idx="18"/>
          </p:nvPr>
        </p:nvSpPr>
        <p:spPr>
          <a:xfrm>
            <a:off x="4904231" y="841249"/>
            <a:ext cx="6452618" cy="51755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01F21BF2-0DE7-4F24-8A40-CA9BE15C1EB1}"/>
              </a:ext>
            </a:extLst>
          </p:cNvPr>
          <p:cNvSpPr/>
          <p:nvPr userDrawn="1"/>
        </p:nvSpPr>
        <p:spPr>
          <a:xfrm>
            <a:off x="542228" y="2339151"/>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56255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DF - Accent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F19A5F-38DB-4FBD-A5A3-CF1C1F11FF7F}"/>
              </a:ext>
            </a:extLst>
          </p:cNvPr>
          <p:cNvSpPr>
            <a:spLocks noGrp="1"/>
          </p:cNvSpPr>
          <p:nvPr>
            <p:ph type="pic" sz="quarter" idx="15"/>
          </p:nvPr>
        </p:nvSpPr>
        <p:spPr>
          <a:xfrm>
            <a:off x="0" y="0"/>
            <a:ext cx="12192000" cy="6857999"/>
          </a:xfrm>
        </p:spPr>
        <p:txBody>
          <a:bodyPr/>
          <a:lstStyle/>
          <a:p>
            <a:endParaRPr lang="en-US"/>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
        <p:nvSpPr>
          <p:cNvPr id="15" name="Espace réservé du texte 6">
            <a:extLst>
              <a:ext uri="{FF2B5EF4-FFF2-40B4-BE49-F238E27FC236}">
                <a16:creationId xmlns:a16="http://schemas.microsoft.com/office/drawing/2014/main" id="{A46925A7-6B18-4CC2-B644-B3D767DE1707}"/>
              </a:ext>
            </a:extLst>
          </p:cNvPr>
          <p:cNvSpPr>
            <a:spLocks noGrp="1"/>
          </p:cNvSpPr>
          <p:nvPr>
            <p:ph type="body" sz="quarter" idx="14" hasCustomPrompt="1"/>
          </p:nvPr>
        </p:nvSpPr>
        <p:spPr>
          <a:xfrm>
            <a:off x="320040" y="2002537"/>
            <a:ext cx="5010912" cy="3758183"/>
          </a:xfrm>
          <a:prstGeom prst="rect">
            <a:avLst/>
          </a:prstGeom>
          <a:solidFill>
            <a:srgbClr val="FFFFFF"/>
          </a:solidFill>
        </p:spPr>
        <p:txBody>
          <a:bodyPr>
            <a:noAutofit/>
          </a:bodyPr>
          <a:lstStyle>
            <a:lvl1pPr>
              <a:defRPr sz="1600" b="0" i="0" u="none">
                <a:solidFill>
                  <a:schemeClr val="tx1"/>
                </a:solidFill>
              </a:defRPr>
            </a:lvl1pPr>
          </a:lstStyle>
          <a:p>
            <a:pPr lvl="0"/>
            <a:r>
              <a:rPr lang="en-US" noProof="0"/>
              <a:t>Text</a:t>
            </a:r>
          </a:p>
        </p:txBody>
      </p:sp>
      <p:sp>
        <p:nvSpPr>
          <p:cNvPr id="16" name="Title 1">
            <a:extLst>
              <a:ext uri="{FF2B5EF4-FFF2-40B4-BE49-F238E27FC236}">
                <a16:creationId xmlns:a16="http://schemas.microsoft.com/office/drawing/2014/main" id="{D0F6A373-3C55-4F6D-B175-13E5AC34BC83}"/>
              </a:ext>
            </a:extLst>
          </p:cNvPr>
          <p:cNvSpPr>
            <a:spLocks noGrp="1"/>
          </p:cNvSpPr>
          <p:nvPr>
            <p:ph type="title" hasCustomPrompt="1"/>
          </p:nvPr>
        </p:nvSpPr>
        <p:spPr>
          <a:xfrm>
            <a:off x="320040" y="1097280"/>
            <a:ext cx="5010912" cy="813816"/>
          </a:xfrm>
          <a:solidFill>
            <a:srgbClr val="FFFFFF"/>
          </a:solidFill>
        </p:spPr>
        <p:txBody>
          <a:bodyPr anchor="ctr" anchorCtr="0">
            <a:noAutofit/>
          </a:bodyPr>
          <a:lstStyle>
            <a:lvl1pPr algn="ctr">
              <a:defRPr sz="2000"/>
            </a:lvl1pPr>
          </a:lstStyle>
          <a:p>
            <a:r>
              <a:rPr lang="en-US"/>
              <a:t>Title</a:t>
            </a:r>
          </a:p>
        </p:txBody>
      </p:sp>
      <p:sp>
        <p:nvSpPr>
          <p:cNvPr id="5" name="Content Placeholder 4">
            <a:extLst>
              <a:ext uri="{FF2B5EF4-FFF2-40B4-BE49-F238E27FC236}">
                <a16:creationId xmlns:a16="http://schemas.microsoft.com/office/drawing/2014/main" id="{BED1A54E-3E1B-4F97-8AB0-BFE9EDC0F68C}"/>
              </a:ext>
            </a:extLst>
          </p:cNvPr>
          <p:cNvSpPr>
            <a:spLocks noGrp="1"/>
          </p:cNvSpPr>
          <p:nvPr>
            <p:ph sz="quarter" idx="16"/>
          </p:nvPr>
        </p:nvSpPr>
        <p:spPr>
          <a:xfrm>
            <a:off x="5653088" y="320040"/>
            <a:ext cx="6218237" cy="6217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8171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DF - Accen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955B10-C037-48E1-BC15-0BF3ED9CE307}"/>
              </a:ext>
            </a:extLst>
          </p:cNvPr>
          <p:cNvSpPr/>
          <p:nvPr userDrawn="1"/>
        </p:nvSpPr>
        <p:spPr>
          <a:xfrm rot="5400000">
            <a:off x="7949183"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241B3F-16D3-415B-8F3D-B79E5909A2EE}"/>
              </a:ext>
            </a:extLst>
          </p:cNvPr>
          <p:cNvSpPr/>
          <p:nvPr userDrawn="1"/>
        </p:nvSpPr>
        <p:spPr>
          <a:xfrm rot="5400000">
            <a:off x="-2615184" y="2615184"/>
            <a:ext cx="6858000" cy="1627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8BF6AA-C12E-44B9-BC8A-17AD8D08C89D}"/>
              </a:ext>
            </a:extLst>
          </p:cNvPr>
          <p:cNvSpPr/>
          <p:nvPr userDrawn="1"/>
        </p:nvSpPr>
        <p:spPr>
          <a:xfrm>
            <a:off x="1524" y="576072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2D4D86E-0734-4659-92FC-3FCE0391490F}"/>
              </a:ext>
            </a:extLst>
          </p:cNvPr>
          <p:cNvSpPr/>
          <p:nvPr userDrawn="1"/>
        </p:nvSpPr>
        <p:spPr>
          <a:xfrm>
            <a:off x="1524" y="0"/>
            <a:ext cx="12188952"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space réservé du texte 6">
            <a:extLst>
              <a:ext uri="{FF2B5EF4-FFF2-40B4-BE49-F238E27FC236}">
                <a16:creationId xmlns:a16="http://schemas.microsoft.com/office/drawing/2014/main" id="{680729C5-A720-417F-B788-652FE2EB7122}"/>
              </a:ext>
            </a:extLst>
          </p:cNvPr>
          <p:cNvSpPr>
            <a:spLocks noGrp="1"/>
          </p:cNvSpPr>
          <p:nvPr>
            <p:ph type="body" sz="quarter" idx="14" hasCustomPrompt="1"/>
          </p:nvPr>
        </p:nvSpPr>
        <p:spPr>
          <a:xfrm>
            <a:off x="2039113" y="2724912"/>
            <a:ext cx="8113774" cy="2624328"/>
          </a:xfrm>
          <a:prstGeom prst="rect">
            <a:avLst/>
          </a:prstGeom>
          <a:noFill/>
        </p:spPr>
        <p:txBody>
          <a:bodyPr>
            <a:noAutofit/>
          </a:bodyPr>
          <a:lstStyle>
            <a:lvl1pPr>
              <a:defRPr sz="1600" b="0" i="0" u="none">
                <a:solidFill>
                  <a:schemeClr val="tx1"/>
                </a:solidFill>
              </a:defRPr>
            </a:lvl1pPr>
          </a:lstStyle>
          <a:p>
            <a:pPr lvl="0"/>
            <a:r>
              <a:rPr lang="en-US" noProof="0"/>
              <a:t>Text</a:t>
            </a:r>
          </a:p>
        </p:txBody>
      </p:sp>
      <p:sp>
        <p:nvSpPr>
          <p:cNvPr id="2" name="Title 1">
            <a:extLst>
              <a:ext uri="{FF2B5EF4-FFF2-40B4-BE49-F238E27FC236}">
                <a16:creationId xmlns:a16="http://schemas.microsoft.com/office/drawing/2014/main" id="{8F38DF4F-FF42-4FDE-BD7A-6F3266906E51}"/>
              </a:ext>
            </a:extLst>
          </p:cNvPr>
          <p:cNvSpPr>
            <a:spLocks noGrp="1"/>
          </p:cNvSpPr>
          <p:nvPr>
            <p:ph type="title" hasCustomPrompt="1"/>
          </p:nvPr>
        </p:nvSpPr>
        <p:spPr>
          <a:xfrm>
            <a:off x="2039113" y="1504188"/>
            <a:ext cx="8113774" cy="813816"/>
          </a:xfrm>
          <a:noFill/>
        </p:spPr>
        <p:txBody>
          <a:bodyPr anchor="ctr" anchorCtr="0">
            <a:noAutofit/>
          </a:bodyPr>
          <a:lstStyle>
            <a:lvl1pPr algn="ctr">
              <a:defRPr sz="2000"/>
            </a:lvl1pPr>
          </a:lstStyle>
          <a:p>
            <a:r>
              <a:rPr lang="en-US"/>
              <a:t>Title</a:t>
            </a:r>
          </a:p>
        </p:txBody>
      </p:sp>
      <p:pic>
        <p:nvPicPr>
          <p:cNvPr id="11" name="Image 14" descr="Une image contenant texte&#10;&#10;Description générée automatiquement">
            <a:extLst>
              <a:ext uri="{FF2B5EF4-FFF2-40B4-BE49-F238E27FC236}">
                <a16:creationId xmlns:a16="http://schemas.microsoft.com/office/drawing/2014/main" id="{AB3255AB-8280-4C98-A49C-B577900B12F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07980" y="407981"/>
            <a:ext cx="806117" cy="271393"/>
          </a:xfrm>
          <a:prstGeom prst="rect">
            <a:avLst/>
          </a:prstGeom>
        </p:spPr>
      </p:pic>
    </p:spTree>
    <p:extLst>
      <p:ext uri="{BB962C8B-B14F-4D97-AF65-F5344CB8AC3E}">
        <p14:creationId xmlns:p14="http://schemas.microsoft.com/office/powerpoint/2010/main" val="27565852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DF - House Lis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097D95-FD8C-4A0E-8372-581D21FF8CB6}"/>
              </a:ext>
            </a:extLst>
          </p:cNvPr>
          <p:cNvSpPr txBox="1"/>
          <p:nvPr userDrawn="1"/>
        </p:nvSpPr>
        <p:spPr>
          <a:xfrm>
            <a:off x="2301240" y="5195058"/>
            <a:ext cx="7589520" cy="1028423"/>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fi-FI" sz="1400" kern="900" spc="40" baseline="0">
                <a:latin typeface="+mj-lt"/>
              </a:rPr>
              <a:t>Gucci • Saint Laurent • Bottega Veneta • Balenciaga • Alexander McQueen • Brioni </a:t>
            </a:r>
          </a:p>
          <a:p>
            <a:pPr indent="0" algn="ctr">
              <a:lnSpc>
                <a:spcPct val="150000"/>
              </a:lnSpc>
              <a:spcBef>
                <a:spcPts val="0"/>
              </a:spcBef>
            </a:pPr>
            <a:r>
              <a:rPr lang="fi-FI" sz="1400" kern="900" spc="40" baseline="0">
                <a:latin typeface="+mj-lt"/>
              </a:rPr>
              <a:t>Boucheron • Pomellato • Dodo • Qeelin • Ulysse Nardin • Girard-Perregaux</a:t>
            </a:r>
          </a:p>
          <a:p>
            <a:pPr indent="0" algn="ctr">
              <a:lnSpc>
                <a:spcPct val="150000"/>
              </a:lnSpc>
              <a:spcBef>
                <a:spcPts val="0"/>
              </a:spcBef>
            </a:pPr>
            <a:r>
              <a:rPr lang="fi-FI" sz="1400" kern="900" spc="40" baseline="0">
                <a:latin typeface="+mj-lt"/>
              </a:rPr>
              <a:t>Kering Eyewear</a:t>
            </a:r>
          </a:p>
        </p:txBody>
      </p:sp>
      <p:pic>
        <p:nvPicPr>
          <p:cNvPr id="5" name="Image 4" descr="KERING—new logo—2016-black72pp.png">
            <a:extLst>
              <a:ext uri="{FF2B5EF4-FFF2-40B4-BE49-F238E27FC236}">
                <a16:creationId xmlns:a16="http://schemas.microsoft.com/office/drawing/2014/main" id="{8E6EAA85-0948-45A0-9EB2-7B3E19C40B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99500" y="2653369"/>
            <a:ext cx="2593001" cy="1153284"/>
          </a:xfrm>
          <a:prstGeom prst="rect">
            <a:avLst/>
          </a:prstGeom>
        </p:spPr>
      </p:pic>
    </p:spTree>
    <p:extLst>
      <p:ext uri="{BB962C8B-B14F-4D97-AF65-F5344CB8AC3E}">
        <p14:creationId xmlns:p14="http://schemas.microsoft.com/office/powerpoint/2010/main" val="4706840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DF - Empowering Imagination">
    <p:spTree>
      <p:nvGrpSpPr>
        <p:cNvPr id="1" name=""/>
        <p:cNvGrpSpPr/>
        <p:nvPr/>
      </p:nvGrpSpPr>
      <p:grpSpPr>
        <a:xfrm>
          <a:off x="0" y="0"/>
          <a:ext cx="0" cy="0"/>
          <a:chOff x="0" y="0"/>
          <a:chExt cx="0" cy="0"/>
        </a:xfrm>
      </p:grpSpPr>
      <p:pic>
        <p:nvPicPr>
          <p:cNvPr id="3" name="Image 4">
            <a:extLst>
              <a:ext uri="{FF2B5EF4-FFF2-40B4-BE49-F238E27FC236}">
                <a16:creationId xmlns:a16="http://schemas.microsoft.com/office/drawing/2014/main" id="{CB183E1C-AD8E-4F38-9049-00913A4F22D9}"/>
              </a:ext>
            </a:extLst>
          </p:cNvPr>
          <p:cNvPicPr>
            <a:picLocks noChangeAspect="1"/>
          </p:cNvPicPr>
          <p:nvPr userDrawn="1"/>
        </p:nvPicPr>
        <p:blipFill>
          <a:blip r:embed="rId2"/>
          <a:stretch>
            <a:fillRect/>
          </a:stretch>
        </p:blipFill>
        <p:spPr>
          <a:xfrm>
            <a:off x="4487334" y="3121203"/>
            <a:ext cx="3217333" cy="745067"/>
          </a:xfrm>
          <a:prstGeom prst="rect">
            <a:avLst/>
          </a:prstGeom>
        </p:spPr>
      </p:pic>
    </p:spTree>
    <p:extLst>
      <p:ext uri="{BB962C8B-B14F-4D97-AF65-F5344CB8AC3E}">
        <p14:creationId xmlns:p14="http://schemas.microsoft.com/office/powerpoint/2010/main" val="20849078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DF - Cover (Ker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36047547-CFDA-A749-848F-B61DBD34A694}"/>
              </a:ext>
            </a:extLst>
          </p:cNvPr>
          <p:cNvSpPr>
            <a:spLocks noGrp="1"/>
          </p:cNvSpPr>
          <p:nvPr>
            <p:ph type="title" hasCustomPrompt="1"/>
          </p:nvPr>
        </p:nvSpPr>
        <p:spPr>
          <a:xfrm>
            <a:off x="2639008" y="3805861"/>
            <a:ext cx="6913984" cy="424732"/>
          </a:xfrm>
        </p:spPr>
        <p:txBody>
          <a:bodyPr wrap="square" anchor="ctr" anchorCtr="0">
            <a:spAutoFit/>
          </a:bodyPr>
          <a:lstStyle>
            <a:lvl1pPr algn="ctr">
              <a:defRPr sz="2400" b="0" i="0" spc="300" baseline="0">
                <a:latin typeface="+mj-lt"/>
              </a:defRPr>
            </a:lvl1pPr>
          </a:lstStyle>
          <a:p>
            <a:r>
              <a:rPr lang="en-US" noProof="0"/>
              <a:t>Title</a:t>
            </a:r>
          </a:p>
        </p:txBody>
      </p:sp>
      <p:sp>
        <p:nvSpPr>
          <p:cNvPr id="6" name="Espace réservé du texte 14">
            <a:extLst>
              <a:ext uri="{FF2B5EF4-FFF2-40B4-BE49-F238E27FC236}">
                <a16:creationId xmlns:a16="http://schemas.microsoft.com/office/drawing/2014/main" id="{58D4491B-D278-4CAB-B508-F8ECBE5C607A}"/>
              </a:ext>
            </a:extLst>
          </p:cNvPr>
          <p:cNvSpPr>
            <a:spLocks noGrp="1"/>
          </p:cNvSpPr>
          <p:nvPr>
            <p:ph type="body" sz="quarter" idx="11" hasCustomPrompt="1"/>
          </p:nvPr>
        </p:nvSpPr>
        <p:spPr>
          <a:xfrm>
            <a:off x="2637328" y="4369425"/>
            <a:ext cx="6913984" cy="369332"/>
          </a:xfrm>
        </p:spPr>
        <p:txBody>
          <a:bodyPr wrap="square" anchor="ctr" anchorCtr="0">
            <a:spAutoFit/>
          </a:bodyPr>
          <a:lstStyle>
            <a:lvl1pPr marL="0" indent="0" algn="ctr">
              <a:buNone/>
              <a:defRPr sz="2000" b="0" i="0" cap="all" spc="300" baseline="0">
                <a:latin typeface="+mj-lt"/>
              </a:defRPr>
            </a:lvl1pPr>
          </a:lstStyle>
          <a:p>
            <a:pPr lvl="0"/>
            <a:r>
              <a:rPr lang="en-US" noProof="0"/>
              <a:t>Subtitle</a:t>
            </a:r>
          </a:p>
        </p:txBody>
      </p:sp>
      <p:sp>
        <p:nvSpPr>
          <p:cNvPr id="2" name="Date Placeholder 1">
            <a:extLst>
              <a:ext uri="{FF2B5EF4-FFF2-40B4-BE49-F238E27FC236}">
                <a16:creationId xmlns:a16="http://schemas.microsoft.com/office/drawing/2014/main" id="{F444E0A0-59C7-4DC6-AE40-21688B4C1853}"/>
              </a:ext>
            </a:extLst>
          </p:cNvPr>
          <p:cNvSpPr>
            <a:spLocks noGrp="1"/>
          </p:cNvSpPr>
          <p:nvPr>
            <p:ph type="dt" sz="half" idx="12"/>
          </p:nvPr>
        </p:nvSpPr>
        <p:spPr>
          <a:xfrm>
            <a:off x="2637328" y="4875917"/>
            <a:ext cx="6912864" cy="313932"/>
          </a:xfrm>
        </p:spPr>
        <p:txBody>
          <a:bodyPr vert="horz" wrap="square" lIns="91440" tIns="45720" rIns="91440" bIns="45720" rtlCol="0" anchor="ctr" anchorCtr="0">
            <a:spAutoFit/>
          </a:bodyPr>
          <a:lstStyle>
            <a:lvl1pPr>
              <a:defRPr lang="en-US" sz="1600" b="0" i="0" cap="all" spc="300" smtClean="0">
                <a:solidFill>
                  <a:schemeClr val="tx1"/>
                </a:solidFill>
              </a:defRPr>
            </a:lvl1pPr>
          </a:lstStyle>
          <a:p>
            <a:pPr>
              <a:lnSpc>
                <a:spcPct val="90000"/>
              </a:lnSpc>
              <a:spcBef>
                <a:spcPts val="1000"/>
              </a:spcBef>
              <a:buFont typeface="Wingdings" panose="05000000000000000000" pitchFamily="2" charset="2"/>
              <a:buNone/>
            </a:pPr>
            <a:r>
              <a:rPr lang="en-US"/>
              <a:t>July 13, 2021</a:t>
            </a:r>
          </a:p>
        </p:txBody>
      </p:sp>
      <p:pic>
        <p:nvPicPr>
          <p:cNvPr id="7" name="Image 4" descr="KERING—new logo—2016-black72pp.png">
            <a:extLst>
              <a:ext uri="{FF2B5EF4-FFF2-40B4-BE49-F238E27FC236}">
                <a16:creationId xmlns:a16="http://schemas.microsoft.com/office/drawing/2014/main" id="{22B18094-D093-4615-9807-5AC593BFCE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3521" y="5742433"/>
            <a:ext cx="1584960" cy="704940"/>
          </a:xfrm>
          <a:prstGeom prst="rect">
            <a:avLst/>
          </a:prstGeom>
        </p:spPr>
      </p:pic>
    </p:spTree>
    <p:extLst>
      <p:ext uri="{BB962C8B-B14F-4D97-AF65-F5344CB8AC3E}">
        <p14:creationId xmlns:p14="http://schemas.microsoft.com/office/powerpoint/2010/main" val="23931471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DF - Cover (Business Data Factory)">
    <p:spTree>
      <p:nvGrpSpPr>
        <p:cNvPr id="1" name=""/>
        <p:cNvGrpSpPr/>
        <p:nvPr/>
      </p:nvGrpSpPr>
      <p:grpSpPr>
        <a:xfrm>
          <a:off x="0" y="0"/>
          <a:ext cx="0" cy="0"/>
          <a:chOff x="0" y="0"/>
          <a:chExt cx="0" cy="0"/>
        </a:xfrm>
      </p:grpSpPr>
      <p:pic>
        <p:nvPicPr>
          <p:cNvPr id="9" name="Espace réservé pour une image  5">
            <a:extLst>
              <a:ext uri="{FF2B5EF4-FFF2-40B4-BE49-F238E27FC236}">
                <a16:creationId xmlns:a16="http://schemas.microsoft.com/office/drawing/2014/main" id="{7CA707E7-3519-436B-A1F0-969256882EC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7688"/>
          <a:stretch/>
        </p:blipFill>
        <p:spPr>
          <a:xfrm>
            <a:off x="0" y="-13125"/>
            <a:ext cx="12192000" cy="6884250"/>
          </a:xfrm>
          <a:prstGeom prst="rect">
            <a:avLst/>
          </a:prstGeom>
        </p:spPr>
      </p:pic>
      <p:sp>
        <p:nvSpPr>
          <p:cNvPr id="11" name="Rectangle 10">
            <a:extLst>
              <a:ext uri="{FF2B5EF4-FFF2-40B4-BE49-F238E27FC236}">
                <a16:creationId xmlns:a16="http://schemas.microsoft.com/office/drawing/2014/main" id="{8F8236C5-D488-4DAD-9D07-DA8F57B6F1B4}"/>
              </a:ext>
            </a:extLst>
          </p:cNvPr>
          <p:cNvSpPr/>
          <p:nvPr userDrawn="1"/>
        </p:nvSpPr>
        <p:spPr>
          <a:xfrm>
            <a:off x="0" y="-13125"/>
            <a:ext cx="12192000" cy="688425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Text&#10;&#10;Description automatically generated">
            <a:extLst>
              <a:ext uri="{FF2B5EF4-FFF2-40B4-BE49-F238E27FC236}">
                <a16:creationId xmlns:a16="http://schemas.microsoft.com/office/drawing/2014/main" id="{10AEEF2F-4C92-402A-AFA8-D34C51524757}"/>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2479940" y="1837446"/>
            <a:ext cx="7232121" cy="3183109"/>
          </a:xfrm>
          <a:prstGeom prst="rect">
            <a:avLst/>
          </a:prstGeom>
        </p:spPr>
      </p:pic>
      <p:pic>
        <p:nvPicPr>
          <p:cNvPr id="6" name="Image 14" descr="Une image contenant texte&#10;&#10;Description générée automatiquement">
            <a:extLst>
              <a:ext uri="{FF2B5EF4-FFF2-40B4-BE49-F238E27FC236}">
                <a16:creationId xmlns:a16="http://schemas.microsoft.com/office/drawing/2014/main" id="{B4D4E1C3-04C7-403C-B714-79AA6B860D17}"/>
              </a:ext>
            </a:extLst>
          </p:cNvPr>
          <p:cNvPicPr>
            <a:picLocks noChangeAspect="1"/>
          </p:cNvPicPr>
          <p:nvPr userDrawn="1"/>
        </p:nvPicPr>
        <p:blipFill>
          <a:blip r:embed="rId4"/>
          <a:stretch>
            <a:fillRect/>
          </a:stretch>
        </p:blipFill>
        <p:spPr>
          <a:xfrm>
            <a:off x="407980" y="407981"/>
            <a:ext cx="806117" cy="271393"/>
          </a:xfrm>
          <a:prstGeom prst="rect">
            <a:avLst/>
          </a:prstGeom>
        </p:spPr>
      </p:pic>
    </p:spTree>
    <p:extLst>
      <p:ext uri="{BB962C8B-B14F-4D97-AF65-F5344CB8AC3E}">
        <p14:creationId xmlns:p14="http://schemas.microsoft.com/office/powerpoint/2010/main" val="18183927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DF - Cover (Data Governance)">
    <p:spTree>
      <p:nvGrpSpPr>
        <p:cNvPr id="1" name=""/>
        <p:cNvGrpSpPr/>
        <p:nvPr/>
      </p:nvGrpSpPr>
      <p:grpSpPr>
        <a:xfrm>
          <a:off x="0" y="0"/>
          <a:ext cx="0" cy="0"/>
          <a:chOff x="0" y="0"/>
          <a:chExt cx="0" cy="0"/>
        </a:xfrm>
      </p:grpSpPr>
      <p:pic>
        <p:nvPicPr>
          <p:cNvPr id="17" name="Espace réservé pour une image  5">
            <a:extLst>
              <a:ext uri="{FF2B5EF4-FFF2-40B4-BE49-F238E27FC236}">
                <a16:creationId xmlns:a16="http://schemas.microsoft.com/office/drawing/2014/main" id="{001CF099-C688-47D3-8F15-F284A2E47DD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838" b="8033"/>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C0869E78-4226-4223-B4EC-84A112A50FC8}"/>
              </a:ext>
            </a:extLst>
          </p:cNvPr>
          <p:cNvSpPr/>
          <p:nvPr userDrawn="1"/>
        </p:nvSpPr>
        <p:spPr>
          <a:xfrm>
            <a:off x="0" y="0"/>
            <a:ext cx="12192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ight Triangle 5">
            <a:extLst>
              <a:ext uri="{FF2B5EF4-FFF2-40B4-BE49-F238E27FC236}">
                <a16:creationId xmlns:a16="http://schemas.microsoft.com/office/drawing/2014/main" id="{45780485-9851-48B1-97FB-5DC6DC29D9CA}"/>
              </a:ext>
            </a:extLst>
          </p:cNvPr>
          <p:cNvSpPr/>
          <p:nvPr userDrawn="1"/>
        </p:nvSpPr>
        <p:spPr>
          <a:xfrm>
            <a:off x="4005349" y="0"/>
            <a:ext cx="418130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FB8BA4-6AF5-4E08-A59F-0F27154FC0E4}"/>
              </a:ext>
            </a:extLst>
          </p:cNvPr>
          <p:cNvSpPr/>
          <p:nvPr userDrawn="1"/>
        </p:nvSpPr>
        <p:spPr>
          <a:xfrm>
            <a:off x="0" y="0"/>
            <a:ext cx="400535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Montserrat Thin" panose="00000300000000000000" pitchFamily="2" charset="0"/>
            </a:endParaRPr>
          </a:p>
        </p:txBody>
      </p:sp>
      <p:grpSp>
        <p:nvGrpSpPr>
          <p:cNvPr id="26" name="Group 25">
            <a:extLst>
              <a:ext uri="{FF2B5EF4-FFF2-40B4-BE49-F238E27FC236}">
                <a16:creationId xmlns:a16="http://schemas.microsoft.com/office/drawing/2014/main" id="{0DAC176B-093D-4D62-B922-159C642A4982}"/>
              </a:ext>
            </a:extLst>
          </p:cNvPr>
          <p:cNvGrpSpPr/>
          <p:nvPr userDrawn="1"/>
        </p:nvGrpSpPr>
        <p:grpSpPr>
          <a:xfrm>
            <a:off x="957349" y="2234863"/>
            <a:ext cx="4181302" cy="2388274"/>
            <a:chOff x="914400" y="2181515"/>
            <a:chExt cx="4181302" cy="2388274"/>
          </a:xfrm>
        </p:grpSpPr>
        <p:pic>
          <p:nvPicPr>
            <p:cNvPr id="8" name="Content Placeholder 32">
              <a:extLst>
                <a:ext uri="{FF2B5EF4-FFF2-40B4-BE49-F238E27FC236}">
                  <a16:creationId xmlns:a16="http://schemas.microsoft.com/office/drawing/2014/main" id="{FD9BB84B-EC3C-44AE-9B38-1F4DE456A0A5}"/>
                </a:ext>
              </a:extLst>
            </p:cNvPr>
            <p:cNvPicPr>
              <a:picLocks noChangeAspect="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492" b="35864"/>
            <a:stretch/>
          </p:blipFill>
          <p:spPr>
            <a:xfrm>
              <a:off x="1758748" y="2181515"/>
              <a:ext cx="2492606" cy="1582770"/>
            </a:xfrm>
            <a:prstGeom prst="rect">
              <a:avLst/>
            </a:prstGeom>
          </p:spPr>
        </p:pic>
        <p:sp>
          <p:nvSpPr>
            <p:cNvPr id="2" name="TextBox 1">
              <a:extLst>
                <a:ext uri="{FF2B5EF4-FFF2-40B4-BE49-F238E27FC236}">
                  <a16:creationId xmlns:a16="http://schemas.microsoft.com/office/drawing/2014/main" id="{B48FD655-6F9B-4705-B926-342E754579CE}"/>
                </a:ext>
              </a:extLst>
            </p:cNvPr>
            <p:cNvSpPr txBox="1"/>
            <p:nvPr userDrawn="1"/>
          </p:nvSpPr>
          <p:spPr>
            <a:xfrm>
              <a:off x="914400" y="3901914"/>
              <a:ext cx="4181302" cy="667875"/>
            </a:xfrm>
            <a:prstGeom prst="rect">
              <a:avLst/>
            </a:prstGeom>
          </p:spPr>
          <p:txBody>
            <a:bodyPr vert="horz" lIns="91440" tIns="45720" rIns="91440" bIns="45720" rtlCol="0" anchor="t">
              <a:spAutoFit/>
            </a:bodyPr>
            <a:lstStyle>
              <a:lvl1pPr lvl="0" indent="0" algn="ctr">
                <a:lnSpc>
                  <a:spcPct val="90000"/>
                </a:lnSpc>
                <a:spcBef>
                  <a:spcPts val="1000"/>
                </a:spcBef>
                <a:buFont typeface="Arial" panose="020B0604020202020204" pitchFamily="34" charset="0"/>
                <a:buNone/>
                <a:defRPr sz="2400" cap="all" spc="300" baseline="0">
                  <a:latin typeface="Gotham Book" panose="02000604040000020004" pitchFamily="2" charset="0"/>
                  <a:cs typeface="Gotham Bold" pitchFamily="2" charset="0"/>
                </a:defRPr>
              </a:lvl1pPr>
            </a:lstStyle>
            <a:p>
              <a:pPr lvl="0">
                <a:spcBef>
                  <a:spcPts val="600"/>
                </a:spcBef>
              </a:pPr>
              <a:r>
                <a:rPr lang="en-US" sz="2000" baseline="0">
                  <a:latin typeface="+mj-lt"/>
                </a:rPr>
                <a:t>Data Governance</a:t>
              </a:r>
            </a:p>
            <a:p>
              <a:pPr lvl="0">
                <a:spcBef>
                  <a:spcPts val="600"/>
                </a:spcBef>
              </a:pPr>
              <a:r>
                <a:rPr lang="en-US" sz="1600" i="1" cap="none" spc="50" baseline="0">
                  <a:latin typeface="+mj-lt"/>
                </a:rPr>
                <a:t>“Making your data S.M.A.R.T.*”</a:t>
              </a:r>
            </a:p>
          </p:txBody>
        </p:sp>
      </p:grpSp>
      <p:sp>
        <p:nvSpPr>
          <p:cNvPr id="3" name="Rectangle 2">
            <a:extLst>
              <a:ext uri="{FF2B5EF4-FFF2-40B4-BE49-F238E27FC236}">
                <a16:creationId xmlns:a16="http://schemas.microsoft.com/office/drawing/2014/main" id="{15903585-ED22-46D5-84AE-C5DF5AABE009}"/>
              </a:ext>
            </a:extLst>
          </p:cNvPr>
          <p:cNvSpPr/>
          <p:nvPr userDrawn="1"/>
        </p:nvSpPr>
        <p:spPr>
          <a:xfrm>
            <a:off x="411479" y="6309360"/>
            <a:ext cx="7164978" cy="184666"/>
          </a:xfrm>
          <a:prstGeom prst="rect">
            <a:avLst/>
          </a:prstGeom>
        </p:spPr>
        <p:txBody>
          <a:bodyPr vert="horz" wrap="square" lIns="0" tIns="0" rIns="0" bIns="0" rtlCol="0" anchor="b">
            <a:spAutoFit/>
          </a:bodyPr>
          <a:lstStyle/>
          <a:p>
            <a:pPr lvl="0" algn="l"/>
            <a:r>
              <a:rPr lang="en-US" sz="1200" spc="40" baseline="0">
                <a:solidFill>
                  <a:schemeClr val="tx1">
                    <a:tint val="75000"/>
                  </a:schemeClr>
                </a:solidFill>
                <a:latin typeface="+mj-lt"/>
                <a:cs typeface="+mj-cs"/>
              </a:rPr>
              <a:t>*Data that are Safe, Made on purpose, of Appropriate quality, Ready-to-use, and Thoroughly documented.</a:t>
            </a:r>
          </a:p>
        </p:txBody>
      </p:sp>
      <p:pic>
        <p:nvPicPr>
          <p:cNvPr id="10" name="Picture 9" descr="Text&#10;&#10;Description automatically generated">
            <a:extLst>
              <a:ext uri="{FF2B5EF4-FFF2-40B4-BE49-F238E27FC236}">
                <a16:creationId xmlns:a16="http://schemas.microsoft.com/office/drawing/2014/main" id="{F32391F4-0259-435E-8547-3343F0728DFE}"/>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7663282" y="2775761"/>
            <a:ext cx="2968361" cy="1306479"/>
          </a:xfrm>
          <a:prstGeom prst="rect">
            <a:avLst/>
          </a:prstGeom>
        </p:spPr>
      </p:pic>
      <p:pic>
        <p:nvPicPr>
          <p:cNvPr id="16" name="Image 14" descr="Une image contenant texte&#10;&#10;Description générée automatiquement">
            <a:extLst>
              <a:ext uri="{FF2B5EF4-FFF2-40B4-BE49-F238E27FC236}">
                <a16:creationId xmlns:a16="http://schemas.microsoft.com/office/drawing/2014/main" id="{9F09E15F-F0EB-4401-99CB-57B22FB5F92A}"/>
              </a:ext>
            </a:extLst>
          </p:cNvPr>
          <p:cNvPicPr>
            <a:picLocks noChangeAspect="1"/>
          </p:cNvPicPr>
          <p:nvPr userDrawn="1"/>
        </p:nvPicPr>
        <p:blipFill>
          <a:blip r:embed="rId5"/>
          <a:stretch>
            <a:fillRect/>
          </a:stretch>
        </p:blipFill>
        <p:spPr>
          <a:xfrm>
            <a:off x="407980" y="407981"/>
            <a:ext cx="806117" cy="271393"/>
          </a:xfrm>
          <a:prstGeom prst="rect">
            <a:avLst/>
          </a:prstGeom>
        </p:spPr>
      </p:pic>
    </p:spTree>
    <p:extLst>
      <p:ext uri="{BB962C8B-B14F-4D97-AF65-F5344CB8AC3E}">
        <p14:creationId xmlns:p14="http://schemas.microsoft.com/office/powerpoint/2010/main" val="10584255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DF - Cover (Chap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B98D5C4-9CBD-49E2-8E7D-0945AC9296BF}"/>
              </a:ext>
            </a:extLst>
          </p:cNvPr>
          <p:cNvSpPr>
            <a:spLocks noGrp="1"/>
          </p:cNvSpPr>
          <p:nvPr>
            <p:ph type="pic" sz="quarter" idx="12"/>
          </p:nvPr>
        </p:nvSpPr>
        <p:spPr>
          <a:xfrm>
            <a:off x="0" y="0"/>
            <a:ext cx="12192000" cy="6858000"/>
          </a:xfrm>
        </p:spPr>
        <p:txBody>
          <a:bodyPr/>
          <a:lstStyle/>
          <a:p>
            <a:endParaRPr lang="en-US"/>
          </a:p>
        </p:txBody>
      </p:sp>
      <p:pic>
        <p:nvPicPr>
          <p:cNvPr id="15" name="Image 14" descr="Une image contenant texte&#10;&#10;Description générée automatiquement">
            <a:extLst>
              <a:ext uri="{FF2B5EF4-FFF2-40B4-BE49-F238E27FC236}">
                <a16:creationId xmlns:a16="http://schemas.microsoft.com/office/drawing/2014/main" id="{9E66B16A-1009-44FE-A0A1-DDD58DED9B52}"/>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2" name="Title 1">
            <a:extLst>
              <a:ext uri="{FF2B5EF4-FFF2-40B4-BE49-F238E27FC236}">
                <a16:creationId xmlns:a16="http://schemas.microsoft.com/office/drawing/2014/main" id="{778BAAA2-307D-46E7-9F6B-2197E73B5724}"/>
              </a:ext>
            </a:extLst>
          </p:cNvPr>
          <p:cNvSpPr>
            <a:spLocks noGrp="1"/>
          </p:cNvSpPr>
          <p:nvPr>
            <p:ph type="title" hasCustomPrompt="1"/>
          </p:nvPr>
        </p:nvSpPr>
        <p:spPr>
          <a:xfrm>
            <a:off x="2639568" y="4632662"/>
            <a:ext cx="6912864" cy="424732"/>
          </a:xfrm>
        </p:spPr>
        <p:txBody>
          <a:bodyPr/>
          <a:lstStyle>
            <a:lvl1pPr>
              <a:defRPr sz="2400">
                <a:solidFill>
                  <a:schemeClr val="tx1"/>
                </a:solidFill>
              </a:defRPr>
            </a:lvl1pPr>
          </a:lstStyle>
          <a:p>
            <a:r>
              <a:rPr lang="en-US"/>
              <a:t>Chapter Title</a:t>
            </a:r>
          </a:p>
        </p:txBody>
      </p:sp>
      <p:sp>
        <p:nvSpPr>
          <p:cNvPr id="6" name="Espace réservé du texte 14">
            <a:extLst>
              <a:ext uri="{FF2B5EF4-FFF2-40B4-BE49-F238E27FC236}">
                <a16:creationId xmlns:a16="http://schemas.microsoft.com/office/drawing/2014/main" id="{83E9CE4C-33B5-4459-9FBE-51959927CF8B}"/>
              </a:ext>
            </a:extLst>
          </p:cNvPr>
          <p:cNvSpPr>
            <a:spLocks noGrp="1"/>
          </p:cNvSpPr>
          <p:nvPr>
            <p:ph type="body" sz="quarter" idx="11" hasCustomPrompt="1"/>
          </p:nvPr>
        </p:nvSpPr>
        <p:spPr>
          <a:xfrm>
            <a:off x="2639008" y="5196226"/>
            <a:ext cx="6913984" cy="369332"/>
          </a:xfrm>
        </p:spPr>
        <p:txBody>
          <a:bodyPr wrap="square" anchor="ctr" anchorCtr="0">
            <a:spAutoFit/>
          </a:bodyPr>
          <a:lstStyle>
            <a:lvl1pPr marL="0" indent="0" algn="ctr">
              <a:buNone/>
              <a:defRPr sz="2000" b="0" i="0" cap="all" spc="300" baseline="0">
                <a:solidFill>
                  <a:schemeClr val="tx1"/>
                </a:solidFill>
                <a:latin typeface="+mj-lt"/>
              </a:defRPr>
            </a:lvl1pPr>
          </a:lstStyle>
          <a:p>
            <a:pPr lvl="0"/>
            <a:r>
              <a:rPr lang="en-US" noProof="0"/>
              <a:t>Subtitle</a:t>
            </a:r>
          </a:p>
        </p:txBody>
      </p:sp>
    </p:spTree>
    <p:extLst>
      <p:ext uri="{BB962C8B-B14F-4D97-AF65-F5344CB8AC3E}">
        <p14:creationId xmlns:p14="http://schemas.microsoft.com/office/powerpoint/2010/main" val="18554583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DF - Table of Contents">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0F766EC-E7D2-4383-85E0-8E6EBCD733D7}"/>
              </a:ext>
            </a:extLst>
          </p:cNvPr>
          <p:cNvSpPr>
            <a:spLocks noGrp="1"/>
          </p:cNvSpPr>
          <p:nvPr>
            <p:ph type="body" sz="quarter" idx="23" hasCustomPrompt="1"/>
          </p:nvPr>
        </p:nvSpPr>
        <p:spPr>
          <a:xfrm>
            <a:off x="6301738" y="2002536"/>
            <a:ext cx="5047488" cy="4014216"/>
          </a:xfrm>
        </p:spPr>
        <p:txBody>
          <a:bodyPr vert="horz" lIns="91440" tIns="45720" rIns="91440" bIns="45720" rtlCol="0">
            <a:normAutofit/>
          </a:bodyPr>
          <a:lstStyle>
            <a:lvl1pPr marL="0" indent="0" algn="l">
              <a:spcBef>
                <a:spcPts val="1200"/>
              </a:spcBef>
              <a:spcAft>
                <a:spcPts val="1200"/>
              </a:spcAft>
              <a:buNone/>
              <a:defRPr lang="en-US" sz="1600" smtClean="0"/>
            </a:lvl1pPr>
            <a:lvl2pPr>
              <a:defRPr lang="en-US" sz="1400" smtClean="0"/>
            </a:lvl2pPr>
            <a:lvl3pPr>
              <a:defRPr lang="en-US" sz="1200" smtClean="0"/>
            </a:lvl3pPr>
            <a:lvl4pPr>
              <a:defRPr lang="en-US" sz="1100" smtClean="0"/>
            </a:lvl4pPr>
            <a:lvl5pPr>
              <a:defRPr lang="en-US" sz="1100"/>
            </a:lvl5pPr>
          </a:lstStyle>
          <a:p>
            <a:pPr marL="228600" lvl="0" indent="-228600">
              <a:spcBef>
                <a:spcPts val="1200"/>
              </a:spcBef>
              <a:spcAft>
                <a:spcPts val="1200"/>
              </a:spcAft>
            </a:pPr>
            <a:r>
              <a:rPr lang="en-US"/>
              <a:t>Introduction</a:t>
            </a:r>
          </a:p>
        </p:txBody>
      </p:sp>
      <p:sp>
        <p:nvSpPr>
          <p:cNvPr id="10" name="Text Placeholder 9">
            <a:extLst>
              <a:ext uri="{FF2B5EF4-FFF2-40B4-BE49-F238E27FC236}">
                <a16:creationId xmlns:a16="http://schemas.microsoft.com/office/drawing/2014/main" id="{E55D885B-95BB-4604-B60B-1D2BCB246BB4}"/>
              </a:ext>
            </a:extLst>
          </p:cNvPr>
          <p:cNvSpPr>
            <a:spLocks noGrp="1"/>
          </p:cNvSpPr>
          <p:nvPr>
            <p:ph type="body" sz="quarter" idx="22" hasCustomPrompt="1"/>
          </p:nvPr>
        </p:nvSpPr>
        <p:spPr>
          <a:xfrm>
            <a:off x="841248" y="2002536"/>
            <a:ext cx="5045594" cy="4014216"/>
          </a:xfrm>
        </p:spPr>
        <p:txBody>
          <a:bodyPr vert="horz" lIns="91440" tIns="45720" rIns="91440" bIns="45720" rtlCol="0">
            <a:normAutofit/>
          </a:bodyPr>
          <a:lstStyle>
            <a:lvl1pPr marL="0" indent="0" algn="r">
              <a:spcBef>
                <a:spcPts val="1200"/>
              </a:spcBef>
              <a:spcAft>
                <a:spcPts val="1200"/>
              </a:spcAft>
              <a:buNone/>
              <a:defRPr lang="en-US" sz="1600" smtClean="0">
                <a:solidFill>
                  <a:srgbClr val="898989"/>
                </a:solidFill>
              </a:defRPr>
            </a:lvl1pPr>
            <a:lvl2pPr>
              <a:defRPr lang="en-US" sz="1400" smtClean="0">
                <a:solidFill>
                  <a:srgbClr val="898989"/>
                </a:solidFill>
              </a:defRPr>
            </a:lvl2pPr>
            <a:lvl3pPr>
              <a:defRPr lang="en-US" sz="1200" smtClean="0">
                <a:solidFill>
                  <a:srgbClr val="898989"/>
                </a:solidFill>
              </a:defRPr>
            </a:lvl3pPr>
            <a:lvl4pPr>
              <a:defRPr lang="en-US" sz="1100" smtClean="0">
                <a:solidFill>
                  <a:srgbClr val="898989"/>
                </a:solidFill>
              </a:defRPr>
            </a:lvl4pPr>
            <a:lvl5pPr>
              <a:defRPr lang="en-US" sz="1100">
                <a:solidFill>
                  <a:srgbClr val="898989"/>
                </a:solidFill>
              </a:defRPr>
            </a:lvl5pPr>
          </a:lstStyle>
          <a:p>
            <a:pPr marL="228600" lvl="0" indent="-228600" algn="r">
              <a:spcBef>
                <a:spcPts val="1200"/>
              </a:spcBef>
              <a:spcAft>
                <a:spcPts val="1200"/>
              </a:spcAft>
            </a:pPr>
            <a:r>
              <a:rPr lang="en-US"/>
              <a:t>1</a:t>
            </a:r>
          </a:p>
        </p:txBody>
      </p:sp>
      <p:pic>
        <p:nvPicPr>
          <p:cNvPr id="6" name="Image 14" descr="Une image contenant texte&#10;&#10;Description générée automatiquement">
            <a:extLst>
              <a:ext uri="{FF2B5EF4-FFF2-40B4-BE49-F238E27FC236}">
                <a16:creationId xmlns:a16="http://schemas.microsoft.com/office/drawing/2014/main" id="{7133BC6A-9DFB-4DAE-9572-D317C0E9CFE9}"/>
              </a:ext>
            </a:extLst>
          </p:cNvPr>
          <p:cNvPicPr>
            <a:picLocks noChangeAspect="1"/>
          </p:cNvPicPr>
          <p:nvPr userDrawn="1"/>
        </p:nvPicPr>
        <p:blipFill>
          <a:blip r:embed="rId2"/>
          <a:stretch>
            <a:fillRect/>
          </a:stretch>
        </p:blipFill>
        <p:spPr>
          <a:xfrm>
            <a:off x="407980" y="407981"/>
            <a:ext cx="806117" cy="271393"/>
          </a:xfrm>
          <a:prstGeom prst="rect">
            <a:avLst/>
          </a:prstGeom>
        </p:spPr>
      </p:pic>
      <p:sp>
        <p:nvSpPr>
          <p:cNvPr id="19" name="Rectangle 18">
            <a:extLst>
              <a:ext uri="{FF2B5EF4-FFF2-40B4-BE49-F238E27FC236}">
                <a16:creationId xmlns:a16="http://schemas.microsoft.com/office/drawing/2014/main" id="{0EB52D9B-0584-4D65-9CE5-7D1888F53E3B}"/>
              </a:ext>
            </a:extLst>
          </p:cNvPr>
          <p:cNvSpPr/>
          <p:nvPr userDrawn="1"/>
        </p:nvSpPr>
        <p:spPr>
          <a:xfrm>
            <a:off x="5266628" y="1252727"/>
            <a:ext cx="1658744" cy="45719"/>
          </a:xfrm>
          <a:prstGeom prst="rect">
            <a:avLst/>
          </a:prstGeom>
          <a:solidFill>
            <a:schemeClr val="tx1">
              <a:lumMod val="85000"/>
              <a:lumOff val="15000"/>
              <a:alpha val="89804"/>
            </a:schemeClr>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9CC06213-36EE-4108-A3B8-EBDF5E979C59}"/>
              </a:ext>
            </a:extLst>
          </p:cNvPr>
          <p:cNvSpPr>
            <a:spLocks noGrp="1"/>
          </p:cNvSpPr>
          <p:nvPr>
            <p:ph type="title" hasCustomPrompt="1"/>
          </p:nvPr>
        </p:nvSpPr>
        <p:spPr/>
        <p:txBody>
          <a:bodyPr/>
          <a:lstStyle>
            <a:lvl1pPr>
              <a:defRPr/>
            </a:lvl1pPr>
          </a:lstStyle>
          <a:p>
            <a:r>
              <a:rPr lang="en-US"/>
              <a:t>Table of Contents</a:t>
            </a:r>
          </a:p>
        </p:txBody>
      </p:sp>
      <p:sp>
        <p:nvSpPr>
          <p:cNvPr id="3" name="Date Placeholder 2">
            <a:extLst>
              <a:ext uri="{FF2B5EF4-FFF2-40B4-BE49-F238E27FC236}">
                <a16:creationId xmlns:a16="http://schemas.microsoft.com/office/drawing/2014/main" id="{C1C5F6BF-B30F-4C50-A70B-98CFD6D4379C}"/>
              </a:ext>
            </a:extLst>
          </p:cNvPr>
          <p:cNvSpPr>
            <a:spLocks noGrp="1"/>
          </p:cNvSpPr>
          <p:nvPr>
            <p:ph type="dt" sz="half" idx="19"/>
          </p:nvPr>
        </p:nvSpPr>
        <p:spPr/>
        <p:txBody>
          <a:bodyPr/>
          <a:lstStyle/>
          <a:p>
            <a:r>
              <a:rPr lang="en-US"/>
              <a:t>19 July 2021</a:t>
            </a:r>
          </a:p>
        </p:txBody>
      </p:sp>
      <p:sp>
        <p:nvSpPr>
          <p:cNvPr id="5" name="Footer Placeholder 4">
            <a:extLst>
              <a:ext uri="{FF2B5EF4-FFF2-40B4-BE49-F238E27FC236}">
                <a16:creationId xmlns:a16="http://schemas.microsoft.com/office/drawing/2014/main" id="{3673C15B-4570-420B-8055-1A4AD439801F}"/>
              </a:ext>
            </a:extLst>
          </p:cNvPr>
          <p:cNvSpPr>
            <a:spLocks noGrp="1"/>
          </p:cNvSpPr>
          <p:nvPr>
            <p:ph type="ftr" sz="quarter" idx="20"/>
          </p:nvPr>
        </p:nvSpPr>
        <p:spPr>
          <a:xfrm>
            <a:off x="841248" y="6345936"/>
            <a:ext cx="4114800" cy="184666"/>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C5DC189-67B7-476B-9EE2-1A81F47A03E8}"/>
              </a:ext>
            </a:extLst>
          </p:cNvPr>
          <p:cNvSpPr>
            <a:spLocks noGrp="1"/>
          </p:cNvSpPr>
          <p:nvPr>
            <p:ph type="sldNum" sz="quarter" idx="21"/>
          </p:nvPr>
        </p:nvSpPr>
        <p:spPr/>
        <p:txBody>
          <a:bodyPr/>
          <a:lstStyle/>
          <a:p>
            <a:fld id="{4C34ABA1-E7F5-DD41-B6C0-FB7508B6DE4E}" type="slidenum">
              <a:rPr lang="en-US" smtClean="0"/>
              <a:pPr/>
              <a:t>‹#›</a:t>
            </a:fld>
            <a:endParaRPr lang="en-US"/>
          </a:p>
        </p:txBody>
      </p:sp>
    </p:spTree>
    <p:extLst>
      <p:ext uri="{BB962C8B-B14F-4D97-AF65-F5344CB8AC3E}">
        <p14:creationId xmlns:p14="http://schemas.microsoft.com/office/powerpoint/2010/main" val="281258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8.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oleObject" Target="../embeddings/oleObject2.bin"/><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ags" Target="../tags/tag3.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oleObject" Target="../embeddings/oleObject3.bin"/><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ags" Target="../tags/tag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3.emf"/><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oleObject" Target="../embeddings/oleObject4.bin"/><Relationship Id="rId2" Type="http://schemas.openxmlformats.org/officeDocument/2006/relationships/slideLayout" Target="../slideLayouts/slideLayout65.xml"/><Relationship Id="rId16" Type="http://schemas.openxmlformats.org/officeDocument/2006/relationships/tags" Target="../tags/tag5.xml"/><Relationship Id="rId20" Type="http://schemas.openxmlformats.org/officeDocument/2006/relationships/image" Target="../media/image18.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heme" Target="../theme/theme4.xml"/><Relationship Id="rId10" Type="http://schemas.openxmlformats.org/officeDocument/2006/relationships/slideLayout" Target="../slideLayouts/slideLayout73.xml"/><Relationship Id="rId19" Type="http://schemas.openxmlformats.org/officeDocument/2006/relationships/image" Target="../media/image13.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5.xml"/><Relationship Id="rId3" Type="http://schemas.openxmlformats.org/officeDocument/2006/relationships/slideLayout" Target="../slideLayouts/slideLayout80.xml"/><Relationship Id="rId21" Type="http://schemas.openxmlformats.org/officeDocument/2006/relationships/image" Target="../media/image1.emf"/><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oleObject" Target="../embeddings/oleObject5.bin"/><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ags" Target="../tags/tag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oleObject" Target="../embeddings/oleObject6.bin"/><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tags" Target="../tags/tag7.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theme" Target="../theme/theme6.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ags" Target="../tags/tag8.xml"/><Relationship Id="rId3" Type="http://schemas.openxmlformats.org/officeDocument/2006/relationships/slideLayout" Target="../slideLayouts/slideLayout115.xml"/><Relationship Id="rId21" Type="http://schemas.openxmlformats.org/officeDocument/2006/relationships/image" Target="../media/image25.emf"/><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24.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oleObject" Target="../embeddings/oleObject7.bin"/><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21" Type="http://schemas.openxmlformats.org/officeDocument/2006/relationships/tags" Target="../tags/tag1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theme" Target="../theme/theme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image" Target="../media/image1.emf"/><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oleObject" Target="../embeddings/oleObject1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D18C29-1E9D-4827-ABEB-80E796AAF354}"/>
              </a:ext>
            </a:extLst>
          </p:cNvPr>
          <p:cNvGraphicFramePr>
            <a:graphicFrameLocks noChangeAspect="1"/>
          </p:cNvGraphicFramePr>
          <p:nvPr userDrawn="1">
            <p:custDataLst>
              <p:tags r:id="rId18"/>
            </p:custDataLst>
            <p:extLst>
              <p:ext uri="{D42A27DB-BD31-4B8C-83A1-F6EECF244321}">
                <p14:modId xmlns:p14="http://schemas.microsoft.com/office/powerpoint/2010/main" val="1207511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99" imgH="499" progId="TCLayout.ActiveDocument.1">
                  <p:embed/>
                </p:oleObj>
              </mc:Choice>
              <mc:Fallback>
                <p:oleObj name="think-cell Slide" r:id="rId19" imgW="499" imgH="499" progId="TCLayout.ActiveDocument.1">
                  <p:embed/>
                  <p:pic>
                    <p:nvPicPr>
                      <p:cNvPr id="8" name="Object 7" hidden="1">
                        <a:extLst>
                          <a:ext uri="{FF2B5EF4-FFF2-40B4-BE49-F238E27FC236}">
                            <a16:creationId xmlns:a16="http://schemas.microsoft.com/office/drawing/2014/main" id="{CCD18C29-1E9D-4827-ABEB-80E796AAF354}"/>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0290EC38-9188-714F-8A7D-B9E414FEAAAC}"/>
              </a:ext>
            </a:extLst>
          </p:cNvPr>
          <p:cNvSpPr>
            <a:spLocks noGrp="1"/>
          </p:cNvSpPr>
          <p:nvPr>
            <p:ph type="title"/>
          </p:nvPr>
        </p:nvSpPr>
        <p:spPr>
          <a:xfrm>
            <a:off x="1629156" y="841248"/>
            <a:ext cx="8933688" cy="310896"/>
          </a:xfrm>
          <a:prstGeom prst="rect">
            <a:avLst/>
          </a:prstGeom>
        </p:spPr>
        <p:txBody>
          <a:bodyPr vert="horz" lIns="91440" tIns="45720" rIns="91440" bIns="45720" rtlCol="0" anchor="b" anchorCtr="0">
            <a:spAutoFit/>
          </a:bodyPr>
          <a:lstStyle/>
          <a:p>
            <a:pPr marL="0" lvl="0" indent="0" algn="ctr">
              <a:spcBef>
                <a:spcPts val="1000"/>
              </a:spcBef>
              <a:buFont typeface="Arial" panose="020B0604020202020204" pitchFamily="34" charset="0"/>
            </a:pPr>
            <a:endParaRPr lang="en-US" noProof="0"/>
          </a:p>
        </p:txBody>
      </p:sp>
      <p:sp>
        <p:nvSpPr>
          <p:cNvPr id="3" name="Espace réservé du texte 2">
            <a:extLst>
              <a:ext uri="{FF2B5EF4-FFF2-40B4-BE49-F238E27FC236}">
                <a16:creationId xmlns:a16="http://schemas.microsoft.com/office/drawing/2014/main" id="{2EB3F081-C70C-F444-BC3E-69711A72845F}"/>
              </a:ext>
            </a:extLst>
          </p:cNvPr>
          <p:cNvSpPr>
            <a:spLocks noGrp="1"/>
          </p:cNvSpPr>
          <p:nvPr>
            <p:ph type="body" idx="1"/>
          </p:nvPr>
        </p:nvSpPr>
        <p:spPr>
          <a:xfrm>
            <a:off x="841248" y="1627632"/>
            <a:ext cx="10515600" cy="4389120"/>
          </a:xfrm>
          <a:prstGeom prst="rect">
            <a:avLst/>
          </a:prstGeom>
        </p:spPr>
        <p:txBody>
          <a:bodyPr vert="horz" lIns="91440" tIns="45720" rIns="91440" bIns="45720" rtlCol="0">
            <a:normAutofit/>
          </a:bodyPr>
          <a:lstStyle/>
          <a:p>
            <a:pPr lvl="0"/>
            <a:r>
              <a:rPr lang="en-US" noProof="0" err="1"/>
              <a:t>Cliquez</a:t>
            </a:r>
            <a:r>
              <a:rPr lang="en-US" noProof="0"/>
              <a:t> pour modifier les styles du </a:t>
            </a:r>
            <a:r>
              <a:rPr lang="en-US" noProof="0" err="1"/>
              <a:t>texte</a:t>
            </a:r>
            <a:r>
              <a:rPr lang="en-US" noProof="0"/>
              <a:t> du masque</a:t>
            </a:r>
          </a:p>
          <a:p>
            <a:pPr lvl="1"/>
            <a:r>
              <a:rPr lang="en-US" noProof="0" err="1"/>
              <a:t>Deuxième</a:t>
            </a:r>
            <a:r>
              <a:rPr lang="en-US" noProof="0"/>
              <a:t> </a:t>
            </a:r>
            <a:r>
              <a:rPr lang="en-US" noProof="0" err="1"/>
              <a:t>niveau</a:t>
            </a:r>
            <a:endParaRPr lang="en-US" noProof="0"/>
          </a:p>
          <a:p>
            <a:pPr lvl="2"/>
            <a:r>
              <a:rPr lang="en-US" noProof="0" err="1"/>
              <a:t>Troisième</a:t>
            </a:r>
            <a:r>
              <a:rPr lang="en-US" noProof="0"/>
              <a:t> </a:t>
            </a:r>
            <a:r>
              <a:rPr lang="en-US" noProof="0" err="1"/>
              <a:t>niveau</a:t>
            </a:r>
            <a:endParaRPr lang="en-US" noProof="0"/>
          </a:p>
          <a:p>
            <a:pPr lvl="3"/>
            <a:r>
              <a:rPr lang="en-US" noProof="0" err="1"/>
              <a:t>Quatrième</a:t>
            </a:r>
            <a:r>
              <a:rPr lang="en-US" noProof="0"/>
              <a:t> </a:t>
            </a:r>
            <a:r>
              <a:rPr lang="en-US" noProof="0" err="1"/>
              <a:t>niveau</a:t>
            </a:r>
            <a:endParaRPr lang="en-US" noProof="0"/>
          </a:p>
          <a:p>
            <a:pPr lvl="4"/>
            <a:r>
              <a:rPr lang="en-US" noProof="0" err="1"/>
              <a:t>Cinquième</a:t>
            </a:r>
            <a:r>
              <a:rPr lang="en-US" noProof="0"/>
              <a:t> niveau5.18-</a:t>
            </a:r>
          </a:p>
        </p:txBody>
      </p:sp>
      <p:sp>
        <p:nvSpPr>
          <p:cNvPr id="4" name="Espace réservé de la date 3">
            <a:extLst>
              <a:ext uri="{FF2B5EF4-FFF2-40B4-BE49-F238E27FC236}">
                <a16:creationId xmlns:a16="http://schemas.microsoft.com/office/drawing/2014/main" id="{BC2A2C53-3D65-FE4A-A6B6-FF80A8CEE9E1}"/>
              </a:ext>
            </a:extLst>
          </p:cNvPr>
          <p:cNvSpPr>
            <a:spLocks noGrp="1"/>
          </p:cNvSpPr>
          <p:nvPr>
            <p:ph type="dt" sz="half" idx="2"/>
          </p:nvPr>
        </p:nvSpPr>
        <p:spPr>
          <a:xfrm>
            <a:off x="5181600" y="6345936"/>
            <a:ext cx="1828800" cy="184666"/>
          </a:xfrm>
          <a:prstGeom prst="rect">
            <a:avLst/>
          </a:prstGeom>
        </p:spPr>
        <p:txBody>
          <a:bodyPr vert="horz" lIns="0" tIns="0" rIns="0" bIns="0" rtlCol="0" anchor="ctr">
            <a:noAutofit/>
          </a:bodyPr>
          <a:lstStyle>
            <a:lvl1pPr algn="ctr">
              <a:defRPr sz="1200" spc="40" baseline="0">
                <a:solidFill>
                  <a:schemeClr val="tx1">
                    <a:tint val="75000"/>
                  </a:schemeClr>
                </a:solidFill>
                <a:latin typeface="+mj-lt"/>
              </a:defRPr>
            </a:lvl1pPr>
          </a:lstStyle>
          <a:p>
            <a:r>
              <a:rPr lang="en-US"/>
              <a:t>19 July 2021</a:t>
            </a:r>
          </a:p>
        </p:txBody>
      </p:sp>
      <p:sp>
        <p:nvSpPr>
          <p:cNvPr id="5" name="Espace réservé du pied de page 4">
            <a:extLst>
              <a:ext uri="{FF2B5EF4-FFF2-40B4-BE49-F238E27FC236}">
                <a16:creationId xmlns:a16="http://schemas.microsoft.com/office/drawing/2014/main" id="{C2E404D3-DAC3-DA45-AD5D-0A30AFBA68E5}"/>
              </a:ext>
            </a:extLst>
          </p:cNvPr>
          <p:cNvSpPr>
            <a:spLocks noGrp="1"/>
          </p:cNvSpPr>
          <p:nvPr>
            <p:ph type="ftr" sz="quarter" idx="3"/>
          </p:nvPr>
        </p:nvSpPr>
        <p:spPr>
          <a:xfrm>
            <a:off x="841248" y="6345936"/>
            <a:ext cx="4114800" cy="184666"/>
          </a:xfrm>
          <a:prstGeom prst="rect">
            <a:avLst/>
          </a:prstGeom>
        </p:spPr>
        <p:txBody>
          <a:bodyPr vert="horz" lIns="0" tIns="0" rIns="0" bIns="0" rtlCol="0" anchor="ctr">
            <a:noAutofit/>
          </a:bodyPr>
          <a:lstStyle>
            <a:lvl1pPr algn="l">
              <a:defRPr sz="1200" spc="40" baseline="0">
                <a:solidFill>
                  <a:schemeClr val="tx1">
                    <a:tint val="75000"/>
                  </a:schemeClr>
                </a:solidFill>
                <a:latin typeface="+mj-lt"/>
              </a:defRPr>
            </a:lvl1pPr>
          </a:lstStyle>
          <a:p>
            <a:endParaRPr lang="en-US"/>
          </a:p>
        </p:txBody>
      </p:sp>
      <p:sp>
        <p:nvSpPr>
          <p:cNvPr id="6" name="Espace réservé du numéro de diapositive 5">
            <a:extLst>
              <a:ext uri="{FF2B5EF4-FFF2-40B4-BE49-F238E27FC236}">
                <a16:creationId xmlns:a16="http://schemas.microsoft.com/office/drawing/2014/main" id="{D517D657-DBA0-7741-89C4-CA1F2CB127AC}"/>
              </a:ext>
            </a:extLst>
          </p:cNvPr>
          <p:cNvSpPr>
            <a:spLocks noGrp="1"/>
          </p:cNvSpPr>
          <p:nvPr>
            <p:ph type="sldNum" sz="quarter" idx="4"/>
          </p:nvPr>
        </p:nvSpPr>
        <p:spPr>
          <a:xfrm>
            <a:off x="8613648" y="6345936"/>
            <a:ext cx="2743200" cy="184666"/>
          </a:xfrm>
          <a:prstGeom prst="rect">
            <a:avLst/>
          </a:prstGeom>
        </p:spPr>
        <p:txBody>
          <a:bodyPr vert="horz" lIns="0" tIns="0" rIns="0" bIns="0" rtlCol="0" anchor="b">
            <a:noAutofit/>
          </a:bodyPr>
          <a:lstStyle>
            <a:lvl1pPr algn="r">
              <a:defRPr lang="fr-FR" sz="1200" spc="40" baseline="0" smtClean="0">
                <a:solidFill>
                  <a:schemeClr val="tx1">
                    <a:tint val="75000"/>
                  </a:schemeClr>
                </a:solidFill>
                <a:latin typeface="+mj-lt"/>
              </a:defRPr>
            </a:lvl1pPr>
          </a:lstStyle>
          <a:p>
            <a:fld id="{4C34ABA1-E7F5-DD41-B6C0-FB7508B6DE4E}" type="slidenum">
              <a:rPr lang="en-US" smtClean="0"/>
              <a:pPr/>
              <a:t>‹#›</a:t>
            </a:fld>
            <a:endParaRPr lang="en-US"/>
          </a:p>
        </p:txBody>
      </p:sp>
    </p:spTree>
    <p:extLst>
      <p:ext uri="{BB962C8B-B14F-4D97-AF65-F5344CB8AC3E}">
        <p14:creationId xmlns:p14="http://schemas.microsoft.com/office/powerpoint/2010/main" val="2943534253"/>
      </p:ext>
    </p:extLst>
  </p:cSld>
  <p:clrMap bg1="lt1" tx1="dk1" bg2="lt2" tx2="dk2" accent1="accent1" accent2="accent2" accent3="accent3" accent4="accent4" accent5="accent5" accent6="accent6" hlink="hlink" folHlink="folHlink"/>
  <p:sldLayoutIdLst>
    <p:sldLayoutId id="2147483722" r:id="rId1"/>
    <p:sldLayoutId id="2147483730" r:id="rId2"/>
    <p:sldLayoutId id="2147483773" r:id="rId3"/>
    <p:sldLayoutId id="2147483777" r:id="rId4"/>
    <p:sldLayoutId id="2147483721" r:id="rId5"/>
    <p:sldLayoutId id="2147483729" r:id="rId6"/>
    <p:sldLayoutId id="2147483723" r:id="rId7"/>
    <p:sldLayoutId id="2147483725" r:id="rId8"/>
    <p:sldLayoutId id="2147483724" r:id="rId9"/>
    <p:sldLayoutId id="2147483726" r:id="rId10"/>
    <p:sldLayoutId id="2147483720" r:id="rId11"/>
    <p:sldLayoutId id="2147483768" r:id="rId12"/>
    <p:sldLayoutId id="2147483769" r:id="rId13"/>
    <p:sldLayoutId id="2147483770" r:id="rId14"/>
    <p:sldLayoutId id="2147483727" r:id="rId15"/>
    <p:sldLayoutId id="2147483728" r:id="rId16"/>
  </p:sldLayoutIdLst>
  <p:hf hdr="0" ftr="0" dt="0"/>
  <p:txStyles>
    <p:titleStyle>
      <a:lvl1pPr algn="ctr" defTabSz="914400" rtl="0" eaLnBrk="1" latinLnBrk="0" hangingPunct="1">
        <a:lnSpc>
          <a:spcPct val="90000"/>
        </a:lnSpc>
        <a:spcBef>
          <a:spcPct val="0"/>
        </a:spcBef>
        <a:buNone/>
        <a:defRPr lang="fr-FR" sz="1600" kern="1200" cap="all" spc="300" baseline="0" dirty="0">
          <a:solidFill>
            <a:schemeClr val="tx1"/>
          </a:solidFill>
          <a:latin typeface="+mj-lt"/>
          <a:ea typeface="+mn-ea"/>
          <a:cs typeface="+mj-cs"/>
        </a:defRPr>
      </a:lvl1pPr>
    </p:titleStyle>
    <p:bodyStyle>
      <a:lvl1pPr marL="228600" indent="-228600" algn="l" defTabSz="914400" rtl="0" eaLnBrk="1" latinLnBrk="0" hangingPunct="1">
        <a:lnSpc>
          <a:spcPct val="100000"/>
        </a:lnSpc>
        <a:spcBef>
          <a:spcPts val="600"/>
        </a:spcBef>
        <a:buFont typeface="Wingdings" panose="05000000000000000000" pitchFamily="2" charset="2"/>
        <a:buChar char="§"/>
        <a:defRPr sz="1400" kern="1200" spc="40" baseline="0">
          <a:solidFill>
            <a:schemeClr val="tx1"/>
          </a:solidFill>
          <a:latin typeface="+mj-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200" kern="1200" spc="40" baseline="0">
          <a:solidFill>
            <a:schemeClr val="tx1"/>
          </a:solidFill>
          <a:latin typeface="+mj-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100" kern="1200" spc="40" baseline="0">
          <a:solidFill>
            <a:schemeClr val="tx1"/>
          </a:solidFill>
          <a:latin typeface="+mj-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4371ACB-47A0-47FF-AD80-76E2E2B9718F}"/>
              </a:ext>
            </a:extLst>
          </p:cNvPr>
          <p:cNvGraphicFramePr>
            <a:graphicFrameLocks noChangeAspect="1"/>
          </p:cNvGraphicFramePr>
          <p:nvPr userDrawn="1">
            <p:custDataLst>
              <p:tags r:id="rId19"/>
            </p:custDataLst>
            <p:extLst>
              <p:ext uri="{D42A27DB-BD31-4B8C-83A1-F6EECF244321}">
                <p14:modId xmlns:p14="http://schemas.microsoft.com/office/powerpoint/2010/main" val="2078819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60" imgH="360" progId="TCLayout.ActiveDocument.1">
                  <p:embed/>
                </p:oleObj>
              </mc:Choice>
              <mc:Fallback>
                <p:oleObj name="think-cell Slide" r:id="rId20" imgW="360" imgH="360" progId="TCLayout.ActiveDocument.1">
                  <p:embed/>
                  <p:pic>
                    <p:nvPicPr>
                      <p:cNvPr id="3" name="Object 2" hidden="1">
                        <a:extLst>
                          <a:ext uri="{FF2B5EF4-FFF2-40B4-BE49-F238E27FC236}">
                            <a16:creationId xmlns:a16="http://schemas.microsoft.com/office/drawing/2014/main" id="{64371ACB-47A0-47FF-AD80-76E2E2B9718F}"/>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707136" y="182880"/>
            <a:ext cx="10814304" cy="609600"/>
          </a:xfrm>
          <a:prstGeom prst="rect">
            <a:avLst/>
          </a:prstGeom>
        </p:spPr>
        <p:txBody>
          <a:bodyPr vert="horz" lIns="91440" tIns="45720" rIns="91440" bIns="45720" rtlCol="0" anchor="ctr" anchorCtr="0">
            <a:noAutofit/>
          </a:bodyPr>
          <a:lstStyle/>
          <a:p>
            <a:pPr marL="0" lvl="0" indent="0">
              <a:lnSpc>
                <a:spcPct val="90000"/>
              </a:lnSpc>
              <a:spcBef>
                <a:spcPct val="20000"/>
              </a:spcBef>
              <a:buFontTx/>
            </a:pPr>
            <a:endParaRPr lang="en-US" noProof="0"/>
          </a:p>
        </p:txBody>
      </p:sp>
      <p:sp>
        <p:nvSpPr>
          <p:cNvPr id="4" name="Date Placeholder 3"/>
          <p:cNvSpPr>
            <a:spLocks noGrp="1"/>
          </p:cNvSpPr>
          <p:nvPr>
            <p:ph type="dt" sz="half" idx="2"/>
          </p:nvPr>
        </p:nvSpPr>
        <p:spPr>
          <a:xfrm>
            <a:off x="597408" y="6412992"/>
            <a:ext cx="2584704" cy="304800"/>
          </a:xfrm>
          <a:prstGeom prst="rect">
            <a:avLst/>
          </a:prstGeom>
        </p:spPr>
        <p:txBody>
          <a:bodyPr vert="horz" lIns="91440" tIns="45720" rIns="91440" bIns="45720" rtlCol="0" anchor="ctr"/>
          <a:lstStyle>
            <a:lvl1pPr>
              <a:defRPr lang="en-US" sz="1067" kern="800" spc="93" smtClean="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19 July 2021</a:t>
            </a:r>
          </a:p>
        </p:txBody>
      </p:sp>
      <p:sp>
        <p:nvSpPr>
          <p:cNvPr id="5" name="Footer Placeholder 4"/>
          <p:cNvSpPr>
            <a:spLocks noGrp="1"/>
          </p:cNvSpPr>
          <p:nvPr>
            <p:ph type="ftr" sz="quarter" idx="3"/>
          </p:nvPr>
        </p:nvSpPr>
        <p:spPr>
          <a:xfrm>
            <a:off x="4165600" y="6412992"/>
            <a:ext cx="3860800" cy="304800"/>
          </a:xfrm>
          <a:prstGeom prst="rect">
            <a:avLst/>
          </a:prstGeom>
        </p:spPr>
        <p:txBody>
          <a:bodyPr vert="horz" lIns="91440" tIns="45720" rIns="91440" bIns="45720" rtlCol="0" anchor="ctr"/>
          <a:lstStyle>
            <a:lvl1pPr algn="ctr">
              <a:defRPr lang="en-US" sz="1067" kern="800" spc="93" smtClean="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800" cap="none" spc="93" normalizeH="0" baseline="0" noProof="0">
                <a:ln>
                  <a:noFill/>
                </a:ln>
                <a:solidFill>
                  <a:srgbClr val="000000">
                    <a:tint val="75000"/>
                  </a:srgbClr>
                </a:solidFill>
                <a:effectLst/>
                <a:uLnTx/>
                <a:uFillTx/>
                <a:latin typeface="Arial"/>
                <a:ea typeface="+mn-ea"/>
                <a:cs typeface="+mn-cs"/>
              </a:rPr>
              <a:t>Page footer</a:t>
            </a:r>
          </a:p>
        </p:txBody>
      </p:sp>
      <p:sp>
        <p:nvSpPr>
          <p:cNvPr id="6" name="Slide Number Placeholder 5"/>
          <p:cNvSpPr>
            <a:spLocks noGrp="1"/>
          </p:cNvSpPr>
          <p:nvPr>
            <p:ph type="sldNum" sz="quarter" idx="4"/>
          </p:nvPr>
        </p:nvSpPr>
        <p:spPr>
          <a:xfrm>
            <a:off x="8741664" y="6412992"/>
            <a:ext cx="2844800" cy="304800"/>
          </a:xfrm>
          <a:prstGeom prst="rect">
            <a:avLst/>
          </a:prstGeom>
        </p:spPr>
        <p:txBody>
          <a:bodyPr vert="horz" lIns="91440" tIns="45720" rIns="91440" bIns="45720" rtlCol="0" anchor="ctr"/>
          <a:lstStyle>
            <a:lvl1pPr>
              <a:defRPr lang="en-US" sz="1067" kern="800" spc="93" smtClean="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461E1E9-BD00-D045-8EE5-BA3676FDFF10}" type="slidenum">
              <a:rPr kumimoji="0" lang="en-US" sz="1067" b="0" i="0" u="none" strike="noStrike" kern="800" cap="none" spc="93"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800" cap="none" spc="93" normalizeH="0" baseline="0" noProof="0">
              <a:ln>
                <a:noFill/>
              </a:ln>
              <a:solidFill>
                <a:srgbClr val="000000">
                  <a:tint val="75000"/>
                </a:srgbClr>
              </a:solidFill>
              <a:effectLst/>
              <a:uLnTx/>
              <a:uFillTx/>
              <a:latin typeface="Arial"/>
              <a:ea typeface="+mn-ea"/>
              <a:cs typeface="+mn-cs"/>
            </a:endParaRPr>
          </a:p>
        </p:txBody>
      </p:sp>
      <p:sp>
        <p:nvSpPr>
          <p:cNvPr id="9" name="Espace réservé du texte 2"/>
          <p:cNvSpPr>
            <a:spLocks noGrp="1"/>
          </p:cNvSpPr>
          <p:nvPr>
            <p:ph type="body" idx="1"/>
          </p:nvPr>
        </p:nvSpPr>
        <p:spPr>
          <a:xfrm>
            <a:off x="707136" y="1109472"/>
            <a:ext cx="10814304" cy="5059680"/>
          </a:xfrm>
          <a:prstGeom prst="rect">
            <a:avLst/>
          </a:prstGeom>
        </p:spPr>
        <p:txBody>
          <a:bodyPr vert="horz" lIns="91440" tIns="45720" rIns="91440" bIns="45720" rtlCol="0">
            <a:normAutofit/>
          </a:bodyPr>
          <a:lstStyle/>
          <a:p>
            <a:pPr lvl="0"/>
            <a:r>
              <a:rPr lang="en-US" noProof="0"/>
              <a:t>Click and change the master text styles</a:t>
            </a:r>
          </a:p>
          <a:p>
            <a:pPr lvl="1"/>
            <a:r>
              <a:rPr lang="en-US" noProof="0"/>
              <a:t>Level 2</a:t>
            </a:r>
          </a:p>
          <a:p>
            <a:pPr lvl="2"/>
            <a:r>
              <a:rPr lang="en-US" noProof="0"/>
              <a:t>Level 3</a:t>
            </a:r>
          </a:p>
          <a:p>
            <a:pPr lvl="3"/>
            <a:r>
              <a:rPr lang="en-US" noProof="0"/>
              <a:t>Level 4</a:t>
            </a:r>
          </a:p>
          <a:p>
            <a:pPr lvl="4"/>
            <a:r>
              <a:rPr lang="en-US" noProof="0"/>
              <a:t>Level 5</a:t>
            </a:r>
          </a:p>
        </p:txBody>
      </p:sp>
    </p:spTree>
    <p:extLst>
      <p:ext uri="{BB962C8B-B14F-4D97-AF65-F5344CB8AC3E}">
        <p14:creationId xmlns:p14="http://schemas.microsoft.com/office/powerpoint/2010/main" val="394150262"/>
      </p:ext>
    </p:extLst>
  </p:cSld>
  <p:clrMap bg1="lt1" tx1="dk1" bg2="lt2" tx2="dk2" accent1="accent1" accent2="accent2" accent3="accent3" accent4="accent4" accent5="accent5" accent6="accent6" hlink="hlink" folHlink="folHlink"/>
  <p:sldLayoutIdLst>
    <p:sldLayoutId id="2147483745" r:id="rId1"/>
    <p:sldLayoutId id="2147483749" r:id="rId2"/>
    <p:sldLayoutId id="2147483750" r:id="rId3"/>
    <p:sldLayoutId id="2147483774" r:id="rId4"/>
    <p:sldLayoutId id="2147483778" r:id="rId5"/>
    <p:sldLayoutId id="2147483756" r:id="rId6"/>
    <p:sldLayoutId id="2147483757" r:id="rId7"/>
    <p:sldLayoutId id="2147483760" r:id="rId8"/>
    <p:sldLayoutId id="2147483761" r:id="rId9"/>
    <p:sldLayoutId id="2147483758" r:id="rId10"/>
    <p:sldLayoutId id="2147483759" r:id="rId11"/>
    <p:sldLayoutId id="2147483767" r:id="rId12"/>
    <p:sldLayoutId id="2147483771" r:id="rId13"/>
    <p:sldLayoutId id="2147483751" r:id="rId14"/>
    <p:sldLayoutId id="2147483775" r:id="rId15"/>
    <p:sldLayoutId id="2147483747" r:id="rId16"/>
    <p:sldLayoutId id="2147483748" r:id="rId17"/>
  </p:sldLayoutIdLst>
  <p:hf hdr="0" ftr="0"/>
  <p:txStyles>
    <p:titleStyle>
      <a:lvl1pPr algn="ctr" defTabSz="609585" rtl="0" eaLnBrk="1" latinLnBrk="0" hangingPunct="1">
        <a:spcBef>
          <a:spcPct val="0"/>
        </a:spcBef>
        <a:buNone/>
        <a:defRPr lang="en-US" sz="1867" b="1" i="0" kern="1200" cap="all" spc="160" baseline="0" dirty="0">
          <a:solidFill>
            <a:schemeClr val="tx1"/>
          </a:solidFill>
          <a:latin typeface="Arial"/>
          <a:ea typeface="+mn-ea"/>
          <a:cs typeface="Arial"/>
        </a:defRPr>
      </a:lvl1pPr>
    </p:titleStyle>
    <p:bodyStyle>
      <a:lvl1pPr marL="0" indent="0" algn="l" defTabSz="609585" rtl="0" eaLnBrk="1" latinLnBrk="0" hangingPunct="1">
        <a:lnSpc>
          <a:spcPct val="100000"/>
        </a:lnSpc>
        <a:spcBef>
          <a:spcPts val="600"/>
        </a:spcBef>
        <a:spcAft>
          <a:spcPts val="0"/>
        </a:spcAft>
        <a:buFontTx/>
        <a:buNone/>
        <a:defRPr sz="1400" kern="1200" spc="53" baseline="0">
          <a:solidFill>
            <a:schemeClr val="tx1"/>
          </a:solidFill>
          <a:latin typeface="+mn-lt"/>
          <a:ea typeface="+mn-ea"/>
          <a:cs typeface="+mn-cs"/>
        </a:defRPr>
      </a:lvl1pPr>
      <a:lvl2pPr marL="0" indent="-380990" algn="l" defTabSz="609585" rtl="0" eaLnBrk="1" latinLnBrk="0" hangingPunct="1">
        <a:lnSpc>
          <a:spcPct val="100000"/>
        </a:lnSpc>
        <a:spcBef>
          <a:spcPts val="600"/>
        </a:spcBef>
        <a:spcAft>
          <a:spcPts val="0"/>
        </a:spcAft>
        <a:buFont typeface="Arial"/>
        <a:buChar char="•"/>
        <a:defRPr sz="1400" kern="1200" spc="53">
          <a:solidFill>
            <a:schemeClr val="tx1"/>
          </a:solidFill>
          <a:latin typeface="+mn-lt"/>
          <a:ea typeface="+mn-ea"/>
          <a:cs typeface="+mn-cs"/>
        </a:defRPr>
      </a:lvl2pPr>
      <a:lvl3pPr marL="764981" indent="-379191" algn="l" defTabSz="609585" rtl="0" eaLnBrk="1" latinLnBrk="0" hangingPunct="1">
        <a:lnSpc>
          <a:spcPct val="100000"/>
        </a:lnSpc>
        <a:spcBef>
          <a:spcPts val="600"/>
        </a:spcBef>
        <a:spcAft>
          <a:spcPts val="0"/>
        </a:spcAft>
        <a:buFont typeface="Lucida Grande"/>
        <a:buChar char="—"/>
        <a:defRPr sz="1200" kern="1200" spc="53">
          <a:solidFill>
            <a:schemeClr val="tx1"/>
          </a:solidFill>
          <a:latin typeface="+mn-lt"/>
          <a:ea typeface="+mn-ea"/>
          <a:cs typeface="+mn-cs"/>
        </a:defRPr>
      </a:lvl3pPr>
      <a:lvl4pPr marL="866978" marR="0" indent="0" algn="l" defTabSz="609585" rtl="0" eaLnBrk="1" fontAlgn="auto" latinLnBrk="0" hangingPunct="1">
        <a:lnSpc>
          <a:spcPct val="100000"/>
        </a:lnSpc>
        <a:spcBef>
          <a:spcPts val="600"/>
        </a:spcBef>
        <a:spcAft>
          <a:spcPts val="0"/>
        </a:spcAft>
        <a:buClrTx/>
        <a:buSzTx/>
        <a:buFont typeface="Lucida Grande"/>
        <a:buNone/>
        <a:tabLst/>
        <a:defRPr sz="1050" kern="1200" spc="53">
          <a:solidFill>
            <a:schemeClr val="tx1"/>
          </a:solidFill>
          <a:latin typeface="+mn-lt"/>
          <a:ea typeface="+mn-ea"/>
          <a:cs typeface="+mn-cs"/>
        </a:defRPr>
      </a:lvl4pPr>
      <a:lvl5pPr marL="1199970" indent="0" algn="l" defTabSz="609585" rtl="0" eaLnBrk="1" latinLnBrk="0" hangingPunct="1">
        <a:lnSpc>
          <a:spcPct val="100000"/>
        </a:lnSpc>
        <a:spcBef>
          <a:spcPts val="600"/>
        </a:spcBef>
        <a:spcAft>
          <a:spcPts val="0"/>
        </a:spcAft>
        <a:buFontTx/>
        <a:buNone/>
        <a:defRPr sz="700" kern="1200" spc="53">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433A8B7-4DDC-4DF6-B56C-C5EAB3387F1F}"/>
              </a:ext>
            </a:extLst>
          </p:cNvPr>
          <p:cNvGraphicFramePr>
            <a:graphicFrameLocks noChangeAspect="1"/>
          </p:cNvGraphicFramePr>
          <p:nvPr userDrawn="1">
            <p:custDataLst>
              <p:tags r:id="rId32"/>
            </p:custDataLst>
            <p:extLst>
              <p:ext uri="{D42A27DB-BD31-4B8C-83A1-F6EECF244321}">
                <p14:modId xmlns:p14="http://schemas.microsoft.com/office/powerpoint/2010/main" val="2776605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499" imgH="499" progId="TCLayout.ActiveDocument.1">
                  <p:embed/>
                </p:oleObj>
              </mc:Choice>
              <mc:Fallback>
                <p:oleObj name="think-cell Slide" r:id="rId33" imgW="499" imgH="499" progId="TCLayout.ActiveDocument.1">
                  <p:embed/>
                  <p:pic>
                    <p:nvPicPr>
                      <p:cNvPr id="7" name="Object 6" hidden="1">
                        <a:extLst>
                          <a:ext uri="{FF2B5EF4-FFF2-40B4-BE49-F238E27FC236}">
                            <a16:creationId xmlns:a16="http://schemas.microsoft.com/office/drawing/2014/main" id="{0433A8B7-4DDC-4DF6-B56C-C5EAB3387F1F}"/>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3" name="Espace réservé du texte 2">
            <a:extLst>
              <a:ext uri="{FF2B5EF4-FFF2-40B4-BE49-F238E27FC236}">
                <a16:creationId xmlns:a16="http://schemas.microsoft.com/office/drawing/2014/main" id="{C146D7D1-E594-A14F-A539-DB01BFE96100}"/>
              </a:ext>
            </a:extLst>
          </p:cNvPr>
          <p:cNvSpPr>
            <a:spLocks noGrp="1"/>
          </p:cNvSpPr>
          <p:nvPr>
            <p:ph type="body" idx="1"/>
          </p:nvPr>
        </p:nvSpPr>
        <p:spPr>
          <a:xfrm>
            <a:off x="4379122" y="541867"/>
            <a:ext cx="7584278" cy="537466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sp>
        <p:nvSpPr>
          <p:cNvPr id="5" name="Espace réservé du pied de page 4">
            <a:extLst>
              <a:ext uri="{FF2B5EF4-FFF2-40B4-BE49-F238E27FC236}">
                <a16:creationId xmlns:a16="http://schemas.microsoft.com/office/drawing/2014/main" id="{44399A21-E6B3-AB4F-9BCA-D9A616B9EE05}"/>
              </a:ext>
            </a:extLst>
          </p:cNvPr>
          <p:cNvSpPr>
            <a:spLocks noGrp="1"/>
          </p:cNvSpPr>
          <p:nvPr>
            <p:ph type="ftr" sz="quarter" idx="3"/>
          </p:nvPr>
        </p:nvSpPr>
        <p:spPr>
          <a:xfrm>
            <a:off x="6096000" y="6229350"/>
            <a:ext cx="4114800" cy="365125"/>
          </a:xfrm>
          <a:prstGeom prst="rect">
            <a:avLst/>
          </a:prstGeom>
        </p:spPr>
        <p:txBody>
          <a:bodyPr vert="horz" lIns="91440" tIns="45720" rIns="91440" bIns="45720" rtlCol="0" anchor="ctr"/>
          <a:lstStyle>
            <a:lvl1pPr algn="r">
              <a:defRPr sz="1200" b="0" i="0">
                <a:solidFill>
                  <a:schemeClr val="tx1">
                    <a:tint val="75000"/>
                  </a:schemeClr>
                </a:solidFill>
                <a:latin typeface="Montserrat ExtraLight" pitchFamily="2" charset="77"/>
              </a:defRPr>
            </a:lvl1pPr>
          </a:lstStyle>
          <a:p>
            <a:r>
              <a:rPr lang="fr-FR"/>
              <a:t>Informations complémentaires</a:t>
            </a:r>
          </a:p>
        </p:txBody>
      </p:sp>
      <p:sp>
        <p:nvSpPr>
          <p:cNvPr id="6" name="Espace réservé du numéro de diapositive 5">
            <a:extLst>
              <a:ext uri="{FF2B5EF4-FFF2-40B4-BE49-F238E27FC236}">
                <a16:creationId xmlns:a16="http://schemas.microsoft.com/office/drawing/2014/main" id="{B95C962B-BA75-314D-B657-74CC7F9766E2}"/>
              </a:ext>
            </a:extLst>
          </p:cNvPr>
          <p:cNvSpPr>
            <a:spLocks noGrp="1"/>
          </p:cNvSpPr>
          <p:nvPr>
            <p:ph type="sldNum" sz="quarter" idx="4"/>
          </p:nvPr>
        </p:nvSpPr>
        <p:spPr>
          <a:xfrm>
            <a:off x="10403840" y="6229350"/>
            <a:ext cx="1559560" cy="365125"/>
          </a:xfrm>
          <a:prstGeom prst="rect">
            <a:avLst/>
          </a:prstGeom>
        </p:spPr>
        <p:txBody>
          <a:bodyPr vert="horz" lIns="91440" tIns="45720" rIns="91440" bIns="45720" rtlCol="0" anchor="ctr"/>
          <a:lstStyle>
            <a:lvl1pPr algn="r">
              <a:defRPr sz="1200" b="0" i="0">
                <a:solidFill>
                  <a:schemeClr val="tx1">
                    <a:tint val="75000"/>
                  </a:schemeClr>
                </a:solidFill>
                <a:latin typeface="Montserrat ExtraLight" pitchFamily="2" charset="77"/>
              </a:defRPr>
            </a:lvl1pPr>
          </a:lstStyle>
          <a:p>
            <a:fld id="{96A8A561-84E5-8745-B47F-09BA4866EAF3}" type="slidenum">
              <a:rPr lang="fr-FR" smtClean="0"/>
              <a:pPr/>
              <a:t>‹#›</a:t>
            </a:fld>
            <a:endParaRPr lang="fr-FR"/>
          </a:p>
        </p:txBody>
      </p:sp>
      <p:sp>
        <p:nvSpPr>
          <p:cNvPr id="2" name="Espace réservé du titre 1">
            <a:extLst>
              <a:ext uri="{FF2B5EF4-FFF2-40B4-BE49-F238E27FC236}">
                <a16:creationId xmlns:a16="http://schemas.microsoft.com/office/drawing/2014/main" id="{92323A51-33EA-104D-8444-9980EEF7F94D}"/>
              </a:ext>
            </a:extLst>
          </p:cNvPr>
          <p:cNvSpPr>
            <a:spLocks noGrp="1"/>
          </p:cNvSpPr>
          <p:nvPr>
            <p:ph type="title"/>
          </p:nvPr>
        </p:nvSpPr>
        <p:spPr>
          <a:xfrm>
            <a:off x="441113" y="541867"/>
            <a:ext cx="3206962" cy="5374667"/>
          </a:xfrm>
          <a:prstGeom prst="rect">
            <a:avLst/>
          </a:prstGeom>
        </p:spPr>
        <p:txBody>
          <a:bodyPr vert="horz" lIns="91440" tIns="45720" rIns="91440" bIns="45720" rtlCol="0" anchor="t">
            <a:normAutofit/>
          </a:bodyPr>
          <a:lstStyle/>
          <a:p>
            <a:r>
              <a:rPr lang="fr-FR"/>
              <a:t>Modifiez le style du titre</a:t>
            </a:r>
          </a:p>
        </p:txBody>
      </p:sp>
      <p:pic>
        <p:nvPicPr>
          <p:cNvPr id="10" name="Image 9">
            <a:extLst>
              <a:ext uri="{FF2B5EF4-FFF2-40B4-BE49-F238E27FC236}">
                <a16:creationId xmlns:a16="http://schemas.microsoft.com/office/drawing/2014/main" id="{0D4D453F-9901-A74B-86FD-889AA91812BF}"/>
              </a:ext>
            </a:extLst>
          </p:cNvPr>
          <p:cNvPicPr>
            <a:picLocks noChangeAspect="1"/>
          </p:cNvPicPr>
          <p:nvPr userDrawn="1"/>
        </p:nvPicPr>
        <p:blipFill>
          <a:blip r:embed="rId35"/>
          <a:stretch>
            <a:fillRect/>
          </a:stretch>
        </p:blipFill>
        <p:spPr>
          <a:xfrm>
            <a:off x="419007" y="6262765"/>
            <a:ext cx="504812" cy="275352"/>
          </a:xfrm>
          <a:prstGeom prst="rect">
            <a:avLst/>
          </a:prstGeom>
        </p:spPr>
      </p:pic>
    </p:spTree>
    <p:extLst>
      <p:ext uri="{BB962C8B-B14F-4D97-AF65-F5344CB8AC3E}">
        <p14:creationId xmlns:p14="http://schemas.microsoft.com/office/powerpoint/2010/main" val="4106027324"/>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8" r:id="rId29"/>
    <p:sldLayoutId id="2147483959" r:id="rId30"/>
  </p:sldLayoutIdLst>
  <p:txStyles>
    <p:titleStyle>
      <a:lvl1pPr algn="l" defTabSz="914400" rtl="0" eaLnBrk="1" latinLnBrk="0" hangingPunct="1">
        <a:lnSpc>
          <a:spcPct val="90000"/>
        </a:lnSpc>
        <a:spcBef>
          <a:spcPct val="0"/>
        </a:spcBef>
        <a:buNone/>
        <a:defRPr sz="4400" b="0" i="0" kern="1200">
          <a:solidFill>
            <a:schemeClr val="tx1"/>
          </a:solidFill>
          <a:latin typeface="Montserrat ExtraLight" pitchFamily="2"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Thin" pitchFamily="2" charset="77"/>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Thin" pitchFamily="2" charset="77"/>
          <a:ea typeface="+mn-ea"/>
          <a:cs typeface="+mn-cs"/>
        </a:defRPr>
      </a:lvl2pPr>
      <a:lvl3pPr marL="351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Thin"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257">
          <p15:clr>
            <a:srgbClr val="F26B43"/>
          </p15:clr>
        </p15:guide>
        <p15:guide id="3" pos="2298">
          <p15:clr>
            <a:srgbClr val="F26B43"/>
          </p15:clr>
        </p15:guide>
        <p15:guide id="4" pos="27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368B16E-AA19-431F-8DE2-7A9300E775A7}"/>
              </a:ext>
            </a:extLst>
          </p:cNvPr>
          <p:cNvGraphicFramePr>
            <a:graphicFrameLocks noChangeAspect="1"/>
          </p:cNvGraphicFramePr>
          <p:nvPr userDrawn="1">
            <p:custDataLst>
              <p:tags r:id="rId16"/>
            </p:custDataLst>
            <p:extLst>
              <p:ext uri="{D42A27DB-BD31-4B8C-83A1-F6EECF244321}">
                <p14:modId xmlns:p14="http://schemas.microsoft.com/office/powerpoint/2010/main" val="183401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499" imgH="499" progId="TCLayout.ActiveDocument.1">
                  <p:embed/>
                </p:oleObj>
              </mc:Choice>
              <mc:Fallback>
                <p:oleObj name="think-cell Slide" r:id="rId17" imgW="499" imgH="499" progId="TCLayout.ActiveDocument.1">
                  <p:embed/>
                  <p:pic>
                    <p:nvPicPr>
                      <p:cNvPr id="7" name="Object 6" hidden="1">
                        <a:extLst>
                          <a:ext uri="{FF2B5EF4-FFF2-40B4-BE49-F238E27FC236}">
                            <a16:creationId xmlns:a16="http://schemas.microsoft.com/office/drawing/2014/main" id="{9368B16E-AA19-431F-8DE2-7A9300E775A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68E523DB-2F2E-6140-A947-DACAA1A2EC03}"/>
              </a:ext>
            </a:extLst>
          </p:cNvPr>
          <p:cNvSpPr/>
          <p:nvPr userDrawn="1"/>
        </p:nvSpPr>
        <p:spPr>
          <a:xfrm>
            <a:off x="-1196" y="0"/>
            <a:ext cx="40649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a:extLst>
              <a:ext uri="{FF2B5EF4-FFF2-40B4-BE49-F238E27FC236}">
                <a16:creationId xmlns:a16="http://schemas.microsoft.com/office/drawing/2014/main" id="{C146D7D1-E594-A14F-A539-DB01BFE96100}"/>
              </a:ext>
            </a:extLst>
          </p:cNvPr>
          <p:cNvSpPr>
            <a:spLocks noGrp="1"/>
          </p:cNvSpPr>
          <p:nvPr>
            <p:ph type="body" idx="1"/>
          </p:nvPr>
        </p:nvSpPr>
        <p:spPr>
          <a:xfrm>
            <a:off x="4379122" y="541867"/>
            <a:ext cx="7584278" cy="537466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p:txBody>
      </p:sp>
      <p:sp>
        <p:nvSpPr>
          <p:cNvPr id="5" name="Espace réservé du pied de page 4">
            <a:extLst>
              <a:ext uri="{FF2B5EF4-FFF2-40B4-BE49-F238E27FC236}">
                <a16:creationId xmlns:a16="http://schemas.microsoft.com/office/drawing/2014/main" id="{44399A21-E6B3-AB4F-9BCA-D9A616B9EE05}"/>
              </a:ext>
            </a:extLst>
          </p:cNvPr>
          <p:cNvSpPr>
            <a:spLocks noGrp="1"/>
          </p:cNvSpPr>
          <p:nvPr>
            <p:ph type="ftr" sz="quarter" idx="3"/>
          </p:nvPr>
        </p:nvSpPr>
        <p:spPr>
          <a:xfrm>
            <a:off x="6096000" y="6229350"/>
            <a:ext cx="4114800" cy="365125"/>
          </a:xfrm>
          <a:prstGeom prst="rect">
            <a:avLst/>
          </a:prstGeom>
        </p:spPr>
        <p:txBody>
          <a:bodyPr vert="horz" lIns="91440" tIns="45720" rIns="91440" bIns="45720" rtlCol="0" anchor="ctr"/>
          <a:lstStyle>
            <a:lvl1pPr algn="r">
              <a:defRPr sz="1200" b="0" i="0">
                <a:solidFill>
                  <a:schemeClr val="bg1">
                    <a:lumMod val="50000"/>
                  </a:schemeClr>
                </a:solidFill>
                <a:latin typeface="Montserrat ExtraLight" pitchFamily="2" charset="77"/>
              </a:defRPr>
            </a:lvl1pPr>
          </a:lstStyle>
          <a:p>
            <a:r>
              <a:rPr lang="fr-FR"/>
              <a:t>Informations complémentaires</a:t>
            </a:r>
          </a:p>
        </p:txBody>
      </p:sp>
      <p:sp>
        <p:nvSpPr>
          <p:cNvPr id="6" name="Espace réservé du numéro de diapositive 5">
            <a:extLst>
              <a:ext uri="{FF2B5EF4-FFF2-40B4-BE49-F238E27FC236}">
                <a16:creationId xmlns:a16="http://schemas.microsoft.com/office/drawing/2014/main" id="{B95C962B-BA75-314D-B657-74CC7F9766E2}"/>
              </a:ext>
            </a:extLst>
          </p:cNvPr>
          <p:cNvSpPr>
            <a:spLocks noGrp="1"/>
          </p:cNvSpPr>
          <p:nvPr>
            <p:ph type="sldNum" sz="quarter" idx="4"/>
          </p:nvPr>
        </p:nvSpPr>
        <p:spPr>
          <a:xfrm>
            <a:off x="10403840" y="6229350"/>
            <a:ext cx="1559560" cy="365125"/>
          </a:xfrm>
          <a:prstGeom prst="rect">
            <a:avLst/>
          </a:prstGeom>
        </p:spPr>
        <p:txBody>
          <a:bodyPr vert="horz" lIns="91440" tIns="45720" rIns="91440" bIns="45720" rtlCol="0" anchor="ctr"/>
          <a:lstStyle>
            <a:lvl1pPr algn="r">
              <a:defRPr sz="1200" b="0" i="0">
                <a:solidFill>
                  <a:schemeClr val="bg1">
                    <a:lumMod val="50000"/>
                  </a:schemeClr>
                </a:solidFill>
                <a:latin typeface="Montserrat ExtraLight" pitchFamily="2" charset="77"/>
              </a:defRPr>
            </a:lvl1pPr>
          </a:lstStyle>
          <a:p>
            <a:fld id="{96A8A561-84E5-8745-B47F-09BA4866EAF3}" type="slidenum">
              <a:rPr lang="fr-FR" smtClean="0"/>
              <a:pPr/>
              <a:t>‹#›</a:t>
            </a:fld>
            <a:endParaRPr lang="fr-FR"/>
          </a:p>
        </p:txBody>
      </p:sp>
      <p:sp>
        <p:nvSpPr>
          <p:cNvPr id="2" name="Espace réservé du titre 1">
            <a:extLst>
              <a:ext uri="{FF2B5EF4-FFF2-40B4-BE49-F238E27FC236}">
                <a16:creationId xmlns:a16="http://schemas.microsoft.com/office/drawing/2014/main" id="{92323A51-33EA-104D-8444-9980EEF7F94D}"/>
              </a:ext>
            </a:extLst>
          </p:cNvPr>
          <p:cNvSpPr>
            <a:spLocks noGrp="1"/>
          </p:cNvSpPr>
          <p:nvPr>
            <p:ph type="title"/>
          </p:nvPr>
        </p:nvSpPr>
        <p:spPr>
          <a:xfrm>
            <a:off x="441113" y="541867"/>
            <a:ext cx="3206962" cy="5374667"/>
          </a:xfrm>
          <a:prstGeom prst="rect">
            <a:avLst/>
          </a:prstGeom>
        </p:spPr>
        <p:txBody>
          <a:bodyPr vert="horz" lIns="91440" tIns="45720" rIns="91440" bIns="45720" rtlCol="0" anchor="t">
            <a:normAutofit/>
          </a:bodyPr>
          <a:lstStyle/>
          <a:p>
            <a:r>
              <a:rPr lang="fr-FR"/>
              <a:t>Modifiez le style du titre</a:t>
            </a:r>
          </a:p>
        </p:txBody>
      </p:sp>
      <p:pic>
        <p:nvPicPr>
          <p:cNvPr id="8" name="Image 21">
            <a:extLst>
              <a:ext uri="{FF2B5EF4-FFF2-40B4-BE49-F238E27FC236}">
                <a16:creationId xmlns:a16="http://schemas.microsoft.com/office/drawing/2014/main" id="{DF1E2872-ACC7-4244-9AB1-FB2C6FB42F96}"/>
              </a:ext>
            </a:extLst>
          </p:cNvPr>
          <p:cNvPicPr>
            <a:picLocks noChangeAspect="1"/>
          </p:cNvPicPr>
          <p:nvPr userDrawn="1"/>
        </p:nvPicPr>
        <p:blipFill>
          <a:blip r:embed="rId19"/>
          <a:stretch>
            <a:fillRect/>
          </a:stretch>
        </p:blipFill>
        <p:spPr>
          <a:xfrm>
            <a:off x="466511" y="6262765"/>
            <a:ext cx="504812" cy="275352"/>
          </a:xfrm>
          <a:prstGeom prst="rect">
            <a:avLst/>
          </a:prstGeom>
        </p:spPr>
      </p:pic>
      <p:pic>
        <p:nvPicPr>
          <p:cNvPr id="11" name="Image 10">
            <a:extLst>
              <a:ext uri="{FF2B5EF4-FFF2-40B4-BE49-F238E27FC236}">
                <a16:creationId xmlns:a16="http://schemas.microsoft.com/office/drawing/2014/main" id="{1BD12F68-BF24-554F-8825-243076090AAE}"/>
              </a:ext>
            </a:extLst>
          </p:cNvPr>
          <p:cNvPicPr>
            <a:picLocks noChangeAspect="1"/>
          </p:cNvPicPr>
          <p:nvPr userDrawn="1"/>
        </p:nvPicPr>
        <p:blipFill>
          <a:blip r:embed="rId20"/>
          <a:stretch>
            <a:fillRect/>
          </a:stretch>
        </p:blipFill>
        <p:spPr>
          <a:xfrm>
            <a:off x="436822" y="6266281"/>
            <a:ext cx="487161" cy="265724"/>
          </a:xfrm>
          <a:prstGeom prst="rect">
            <a:avLst/>
          </a:prstGeom>
        </p:spPr>
      </p:pic>
    </p:spTree>
    <p:extLst>
      <p:ext uri="{BB962C8B-B14F-4D97-AF65-F5344CB8AC3E}">
        <p14:creationId xmlns:p14="http://schemas.microsoft.com/office/powerpoint/2010/main" val="2300665523"/>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Lst>
  <p:txStyles>
    <p:titleStyle>
      <a:lvl1pPr algn="l" defTabSz="914400" rtl="0" eaLnBrk="1" latinLnBrk="0" hangingPunct="1">
        <a:lnSpc>
          <a:spcPct val="90000"/>
        </a:lnSpc>
        <a:spcBef>
          <a:spcPct val="0"/>
        </a:spcBef>
        <a:buNone/>
        <a:defRPr sz="4400" b="0" i="0" kern="1200">
          <a:solidFill>
            <a:schemeClr val="bg1"/>
          </a:solidFill>
          <a:latin typeface="Montserrat ExtraLight" pitchFamily="2"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Thin" pitchFamily="2" charset="77"/>
          <a:ea typeface="+mn-ea"/>
          <a:cs typeface="+mn-cs"/>
        </a:defRPr>
      </a:lvl1pPr>
      <a:lvl2pPr marL="1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ontserrat Thin" pitchFamily="2" charset="77"/>
          <a:ea typeface="+mn-ea"/>
          <a:cs typeface="+mn-cs"/>
        </a:defRPr>
      </a:lvl2pPr>
      <a:lvl3pPr marL="351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ontserrat Thin"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p15:clr>
            <a:srgbClr val="F26B43"/>
          </p15:clr>
        </p15:guide>
        <p15:guide id="2" pos="257">
          <p15:clr>
            <a:srgbClr val="F26B43"/>
          </p15:clr>
        </p15:guide>
        <p15:guide id="3" pos="2298">
          <p15:clr>
            <a:srgbClr val="F26B43"/>
          </p15:clr>
        </p15:guide>
        <p15:guide id="4" pos="275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D18C29-1E9D-4827-ABEB-80E796AAF354}"/>
              </a:ext>
            </a:extLst>
          </p:cNvPr>
          <p:cNvGraphicFramePr>
            <a:graphicFrameLocks noChangeAspect="1"/>
          </p:cNvGraphicFramePr>
          <p:nvPr userDrawn="1">
            <p:custDataLst>
              <p:tags r:id="rId19"/>
            </p:custDataLst>
            <p:extLst>
              <p:ext uri="{D42A27DB-BD31-4B8C-83A1-F6EECF244321}">
                <p14:modId xmlns:p14="http://schemas.microsoft.com/office/powerpoint/2010/main" val="1207511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99" imgH="499" progId="TCLayout.ActiveDocument.1">
                  <p:embed/>
                </p:oleObj>
              </mc:Choice>
              <mc:Fallback>
                <p:oleObj name="think-cell Slide" r:id="rId20" imgW="499" imgH="499" progId="TCLayout.ActiveDocument.1">
                  <p:embed/>
                  <p:pic>
                    <p:nvPicPr>
                      <p:cNvPr id="8" name="Object 7" hidden="1">
                        <a:extLst>
                          <a:ext uri="{FF2B5EF4-FFF2-40B4-BE49-F238E27FC236}">
                            <a16:creationId xmlns:a16="http://schemas.microsoft.com/office/drawing/2014/main" id="{CCD18C29-1E9D-4827-ABEB-80E796AAF354}"/>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0290EC38-9188-714F-8A7D-B9E414FEAAAC}"/>
              </a:ext>
            </a:extLst>
          </p:cNvPr>
          <p:cNvSpPr>
            <a:spLocks noGrp="1"/>
          </p:cNvSpPr>
          <p:nvPr>
            <p:ph type="title"/>
          </p:nvPr>
        </p:nvSpPr>
        <p:spPr>
          <a:xfrm>
            <a:off x="1629156" y="841248"/>
            <a:ext cx="8933688" cy="310896"/>
          </a:xfrm>
          <a:prstGeom prst="rect">
            <a:avLst/>
          </a:prstGeom>
        </p:spPr>
        <p:txBody>
          <a:bodyPr vert="horz" lIns="91440" tIns="45720" rIns="91440" bIns="45720" rtlCol="0" anchor="b" anchorCtr="0">
            <a:spAutoFit/>
          </a:bodyPr>
          <a:lstStyle/>
          <a:p>
            <a:pPr marL="0" lvl="0" indent="0" algn="ctr">
              <a:spcBef>
                <a:spcPts val="1000"/>
              </a:spcBef>
              <a:buFont typeface="Arial" panose="020B0604020202020204" pitchFamily="34" charset="0"/>
            </a:pPr>
            <a:endParaRPr lang="en-US" noProof="0"/>
          </a:p>
        </p:txBody>
      </p:sp>
      <p:sp>
        <p:nvSpPr>
          <p:cNvPr id="3" name="Espace réservé du texte 2">
            <a:extLst>
              <a:ext uri="{FF2B5EF4-FFF2-40B4-BE49-F238E27FC236}">
                <a16:creationId xmlns:a16="http://schemas.microsoft.com/office/drawing/2014/main" id="{2EB3F081-C70C-F444-BC3E-69711A72845F}"/>
              </a:ext>
            </a:extLst>
          </p:cNvPr>
          <p:cNvSpPr>
            <a:spLocks noGrp="1"/>
          </p:cNvSpPr>
          <p:nvPr>
            <p:ph type="body" idx="1"/>
          </p:nvPr>
        </p:nvSpPr>
        <p:spPr>
          <a:xfrm>
            <a:off x="841248" y="1627632"/>
            <a:ext cx="10515600" cy="4389120"/>
          </a:xfrm>
          <a:prstGeom prst="rect">
            <a:avLst/>
          </a:prstGeom>
        </p:spPr>
        <p:txBody>
          <a:bodyPr vert="horz" lIns="91440" tIns="45720" rIns="91440" bIns="45720" rtlCol="0">
            <a:normAutofit/>
          </a:bodyPr>
          <a:lstStyle/>
          <a:p>
            <a:pPr lvl="0"/>
            <a:r>
              <a:rPr lang="en-US" noProof="0" err="1"/>
              <a:t>Cliquez</a:t>
            </a:r>
            <a:r>
              <a:rPr lang="en-US" noProof="0"/>
              <a:t> pour modifier les styles du </a:t>
            </a:r>
            <a:r>
              <a:rPr lang="en-US" noProof="0" err="1"/>
              <a:t>texte</a:t>
            </a:r>
            <a:r>
              <a:rPr lang="en-US" noProof="0"/>
              <a:t> du masque</a:t>
            </a:r>
          </a:p>
          <a:p>
            <a:pPr lvl="1"/>
            <a:r>
              <a:rPr lang="en-US" noProof="0" err="1"/>
              <a:t>Deuxième</a:t>
            </a:r>
            <a:r>
              <a:rPr lang="en-US" noProof="0"/>
              <a:t> </a:t>
            </a:r>
            <a:r>
              <a:rPr lang="en-US" noProof="0" err="1"/>
              <a:t>niveau</a:t>
            </a:r>
            <a:endParaRPr lang="en-US" noProof="0"/>
          </a:p>
          <a:p>
            <a:pPr lvl="2"/>
            <a:r>
              <a:rPr lang="en-US" noProof="0" err="1"/>
              <a:t>Troisième</a:t>
            </a:r>
            <a:r>
              <a:rPr lang="en-US" noProof="0"/>
              <a:t> </a:t>
            </a:r>
            <a:r>
              <a:rPr lang="en-US" noProof="0" err="1"/>
              <a:t>niveau</a:t>
            </a:r>
            <a:endParaRPr lang="en-US" noProof="0"/>
          </a:p>
          <a:p>
            <a:pPr lvl="3"/>
            <a:r>
              <a:rPr lang="en-US" noProof="0" err="1"/>
              <a:t>Quatrième</a:t>
            </a:r>
            <a:r>
              <a:rPr lang="en-US" noProof="0"/>
              <a:t> </a:t>
            </a:r>
            <a:r>
              <a:rPr lang="en-US" noProof="0" err="1"/>
              <a:t>niveau</a:t>
            </a:r>
            <a:endParaRPr lang="en-US" noProof="0"/>
          </a:p>
          <a:p>
            <a:pPr lvl="4"/>
            <a:r>
              <a:rPr lang="en-US" noProof="0" err="1"/>
              <a:t>Cinquième</a:t>
            </a:r>
            <a:r>
              <a:rPr lang="en-US" noProof="0"/>
              <a:t> niveau5.18-</a:t>
            </a:r>
          </a:p>
        </p:txBody>
      </p:sp>
      <p:sp>
        <p:nvSpPr>
          <p:cNvPr id="4" name="Espace réservé de la date 3">
            <a:extLst>
              <a:ext uri="{FF2B5EF4-FFF2-40B4-BE49-F238E27FC236}">
                <a16:creationId xmlns:a16="http://schemas.microsoft.com/office/drawing/2014/main" id="{BC2A2C53-3D65-FE4A-A6B6-FF80A8CEE9E1}"/>
              </a:ext>
            </a:extLst>
          </p:cNvPr>
          <p:cNvSpPr>
            <a:spLocks noGrp="1"/>
          </p:cNvSpPr>
          <p:nvPr>
            <p:ph type="dt" sz="half" idx="2"/>
          </p:nvPr>
        </p:nvSpPr>
        <p:spPr>
          <a:xfrm>
            <a:off x="5181600" y="6345936"/>
            <a:ext cx="1828800" cy="184666"/>
          </a:xfrm>
          <a:prstGeom prst="rect">
            <a:avLst/>
          </a:prstGeom>
        </p:spPr>
        <p:txBody>
          <a:bodyPr vert="horz" lIns="0" tIns="0" rIns="0" bIns="0" rtlCol="0" anchor="ctr">
            <a:noAutofit/>
          </a:bodyPr>
          <a:lstStyle>
            <a:lvl1pPr algn="ctr">
              <a:defRPr sz="1200" spc="40" baseline="0">
                <a:solidFill>
                  <a:schemeClr val="tx1">
                    <a:tint val="75000"/>
                  </a:schemeClr>
                </a:solidFill>
                <a:latin typeface="+mj-lt"/>
              </a:defRPr>
            </a:lvl1pPr>
          </a:lstStyle>
          <a:p>
            <a:r>
              <a:rPr lang="fr-FR"/>
              <a:t>19 July 2021</a:t>
            </a:r>
            <a:endParaRPr lang="en-US"/>
          </a:p>
        </p:txBody>
      </p:sp>
      <p:sp>
        <p:nvSpPr>
          <p:cNvPr id="5" name="Espace réservé du pied de page 4">
            <a:extLst>
              <a:ext uri="{FF2B5EF4-FFF2-40B4-BE49-F238E27FC236}">
                <a16:creationId xmlns:a16="http://schemas.microsoft.com/office/drawing/2014/main" id="{C2E404D3-DAC3-DA45-AD5D-0A30AFBA68E5}"/>
              </a:ext>
            </a:extLst>
          </p:cNvPr>
          <p:cNvSpPr>
            <a:spLocks noGrp="1"/>
          </p:cNvSpPr>
          <p:nvPr>
            <p:ph type="ftr" sz="quarter" idx="3"/>
          </p:nvPr>
        </p:nvSpPr>
        <p:spPr>
          <a:xfrm>
            <a:off x="841248" y="6345936"/>
            <a:ext cx="4114800" cy="184666"/>
          </a:xfrm>
          <a:prstGeom prst="rect">
            <a:avLst/>
          </a:prstGeom>
        </p:spPr>
        <p:txBody>
          <a:bodyPr vert="horz" lIns="0" tIns="0" rIns="0" bIns="0" rtlCol="0" anchor="ctr">
            <a:noAutofit/>
          </a:bodyPr>
          <a:lstStyle>
            <a:lvl1pPr algn="l">
              <a:defRPr sz="1200" spc="40" baseline="0">
                <a:solidFill>
                  <a:schemeClr val="tx1">
                    <a:tint val="75000"/>
                  </a:schemeClr>
                </a:solidFill>
                <a:latin typeface="+mj-lt"/>
              </a:defRPr>
            </a:lvl1pPr>
          </a:lstStyle>
          <a:p>
            <a:endParaRPr lang="en-US"/>
          </a:p>
        </p:txBody>
      </p:sp>
      <p:sp>
        <p:nvSpPr>
          <p:cNvPr id="6" name="Espace réservé du numéro de diapositive 5">
            <a:extLst>
              <a:ext uri="{FF2B5EF4-FFF2-40B4-BE49-F238E27FC236}">
                <a16:creationId xmlns:a16="http://schemas.microsoft.com/office/drawing/2014/main" id="{D517D657-DBA0-7741-89C4-CA1F2CB127AC}"/>
              </a:ext>
            </a:extLst>
          </p:cNvPr>
          <p:cNvSpPr>
            <a:spLocks noGrp="1"/>
          </p:cNvSpPr>
          <p:nvPr>
            <p:ph type="sldNum" sz="quarter" idx="4"/>
          </p:nvPr>
        </p:nvSpPr>
        <p:spPr>
          <a:xfrm>
            <a:off x="8613648" y="6345936"/>
            <a:ext cx="2743200" cy="184666"/>
          </a:xfrm>
          <a:prstGeom prst="rect">
            <a:avLst/>
          </a:prstGeom>
        </p:spPr>
        <p:txBody>
          <a:bodyPr vert="horz" lIns="0" tIns="0" rIns="0" bIns="0" rtlCol="0" anchor="b">
            <a:noAutofit/>
          </a:bodyPr>
          <a:lstStyle>
            <a:lvl1pPr algn="r">
              <a:defRPr lang="fr-FR" sz="1200" spc="40" baseline="0" smtClean="0">
                <a:solidFill>
                  <a:schemeClr val="tx1">
                    <a:tint val="75000"/>
                  </a:schemeClr>
                </a:solidFill>
                <a:latin typeface="+mj-lt"/>
              </a:defRPr>
            </a:lvl1pPr>
          </a:lstStyle>
          <a:p>
            <a:fld id="{4C34ABA1-E7F5-DD41-B6C0-FB7508B6DE4E}" type="slidenum">
              <a:rPr lang="en-US" smtClean="0"/>
              <a:pPr/>
              <a:t>‹#›</a:t>
            </a:fld>
            <a:endParaRPr lang="en-US"/>
          </a:p>
        </p:txBody>
      </p:sp>
    </p:spTree>
    <p:extLst>
      <p:ext uri="{BB962C8B-B14F-4D97-AF65-F5344CB8AC3E}">
        <p14:creationId xmlns:p14="http://schemas.microsoft.com/office/powerpoint/2010/main" val="2152673049"/>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Lst>
  <p:hf hdr="0" ftr="0" dt="0"/>
  <p:txStyles>
    <p:titleStyle>
      <a:lvl1pPr algn="ctr" defTabSz="914400" rtl="0" eaLnBrk="1" latinLnBrk="0" hangingPunct="1">
        <a:lnSpc>
          <a:spcPct val="90000"/>
        </a:lnSpc>
        <a:spcBef>
          <a:spcPct val="0"/>
        </a:spcBef>
        <a:buNone/>
        <a:defRPr lang="fr-FR" sz="1600" kern="1200" cap="all" spc="300" baseline="0" dirty="0">
          <a:solidFill>
            <a:schemeClr val="tx1"/>
          </a:solidFill>
          <a:latin typeface="+mj-lt"/>
          <a:ea typeface="+mn-ea"/>
          <a:cs typeface="+mj-cs"/>
        </a:defRPr>
      </a:lvl1pPr>
    </p:titleStyle>
    <p:bodyStyle>
      <a:lvl1pPr marL="228600" indent="-228600" algn="l" defTabSz="914400" rtl="0" eaLnBrk="1" latinLnBrk="0" hangingPunct="1">
        <a:lnSpc>
          <a:spcPct val="100000"/>
        </a:lnSpc>
        <a:spcBef>
          <a:spcPts val="600"/>
        </a:spcBef>
        <a:buFont typeface="Wingdings" panose="05000000000000000000" pitchFamily="2" charset="2"/>
        <a:buChar char="§"/>
        <a:defRPr sz="1400" kern="1200" spc="40" baseline="0">
          <a:solidFill>
            <a:schemeClr val="tx1"/>
          </a:solidFill>
          <a:latin typeface="+mj-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200" kern="1200" spc="40" baseline="0">
          <a:solidFill>
            <a:schemeClr val="tx1"/>
          </a:solidFill>
          <a:latin typeface="+mj-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100" kern="1200" spc="40" baseline="0">
          <a:solidFill>
            <a:schemeClr val="tx1"/>
          </a:solidFill>
          <a:latin typeface="+mj-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D18C29-1E9D-4827-ABEB-80E796AAF354}"/>
              </a:ext>
            </a:extLst>
          </p:cNvPr>
          <p:cNvGraphicFramePr>
            <a:graphicFrameLocks noChangeAspect="1"/>
          </p:cNvGraphicFramePr>
          <p:nvPr userDrawn="1">
            <p:custDataLst>
              <p:tags r:id="rId20"/>
            </p:custDataLst>
            <p:extLst>
              <p:ext uri="{D42A27DB-BD31-4B8C-83A1-F6EECF244321}">
                <p14:modId xmlns:p14="http://schemas.microsoft.com/office/powerpoint/2010/main" val="1207511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99" imgH="499" progId="TCLayout.ActiveDocument.1">
                  <p:embed/>
                </p:oleObj>
              </mc:Choice>
              <mc:Fallback>
                <p:oleObj name="think-cell Slide" r:id="rId21" imgW="499" imgH="499" progId="TCLayout.ActiveDocument.1">
                  <p:embed/>
                  <p:pic>
                    <p:nvPicPr>
                      <p:cNvPr id="8" name="Object 7" hidden="1">
                        <a:extLst>
                          <a:ext uri="{FF2B5EF4-FFF2-40B4-BE49-F238E27FC236}">
                            <a16:creationId xmlns:a16="http://schemas.microsoft.com/office/drawing/2014/main" id="{CCD18C29-1E9D-4827-ABEB-80E796AAF354}"/>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0290EC38-9188-714F-8A7D-B9E414FEAAAC}"/>
              </a:ext>
            </a:extLst>
          </p:cNvPr>
          <p:cNvSpPr>
            <a:spLocks noGrp="1"/>
          </p:cNvSpPr>
          <p:nvPr>
            <p:ph type="title"/>
          </p:nvPr>
        </p:nvSpPr>
        <p:spPr>
          <a:xfrm>
            <a:off x="1629156" y="841248"/>
            <a:ext cx="8933688" cy="310896"/>
          </a:xfrm>
          <a:prstGeom prst="rect">
            <a:avLst/>
          </a:prstGeom>
        </p:spPr>
        <p:txBody>
          <a:bodyPr vert="horz" lIns="91440" tIns="45720" rIns="91440" bIns="45720" rtlCol="0" anchor="b" anchorCtr="0">
            <a:spAutoFit/>
          </a:bodyPr>
          <a:lstStyle/>
          <a:p>
            <a:pPr marL="0" lvl="0" indent="0" algn="ctr">
              <a:spcBef>
                <a:spcPts val="1000"/>
              </a:spcBef>
              <a:buFont typeface="Arial" panose="020B0604020202020204" pitchFamily="34" charset="0"/>
            </a:pPr>
            <a:endParaRPr lang="en-US" noProof="0"/>
          </a:p>
        </p:txBody>
      </p:sp>
      <p:sp>
        <p:nvSpPr>
          <p:cNvPr id="3" name="Espace réservé du texte 2">
            <a:extLst>
              <a:ext uri="{FF2B5EF4-FFF2-40B4-BE49-F238E27FC236}">
                <a16:creationId xmlns:a16="http://schemas.microsoft.com/office/drawing/2014/main" id="{2EB3F081-C70C-F444-BC3E-69711A72845F}"/>
              </a:ext>
            </a:extLst>
          </p:cNvPr>
          <p:cNvSpPr>
            <a:spLocks noGrp="1"/>
          </p:cNvSpPr>
          <p:nvPr>
            <p:ph type="body" idx="1"/>
          </p:nvPr>
        </p:nvSpPr>
        <p:spPr>
          <a:xfrm>
            <a:off x="841248" y="1627632"/>
            <a:ext cx="10515600" cy="4389120"/>
          </a:xfrm>
          <a:prstGeom prst="rect">
            <a:avLst/>
          </a:prstGeom>
        </p:spPr>
        <p:txBody>
          <a:bodyPr vert="horz" lIns="91440" tIns="45720" rIns="91440" bIns="45720" rtlCol="0">
            <a:normAutofit/>
          </a:bodyPr>
          <a:lstStyle/>
          <a:p>
            <a:pPr lvl="0"/>
            <a:r>
              <a:rPr lang="en-US" noProof="0" err="1"/>
              <a:t>Cliquez</a:t>
            </a:r>
            <a:r>
              <a:rPr lang="en-US" noProof="0"/>
              <a:t> pour modifier les styles du </a:t>
            </a:r>
            <a:r>
              <a:rPr lang="en-US" noProof="0" err="1"/>
              <a:t>texte</a:t>
            </a:r>
            <a:r>
              <a:rPr lang="en-US" noProof="0"/>
              <a:t> du masque</a:t>
            </a:r>
          </a:p>
          <a:p>
            <a:pPr lvl="1"/>
            <a:r>
              <a:rPr lang="en-US" noProof="0" err="1"/>
              <a:t>Deuxième</a:t>
            </a:r>
            <a:r>
              <a:rPr lang="en-US" noProof="0"/>
              <a:t> </a:t>
            </a:r>
            <a:r>
              <a:rPr lang="en-US" noProof="0" err="1"/>
              <a:t>niveau</a:t>
            </a:r>
            <a:endParaRPr lang="en-US" noProof="0"/>
          </a:p>
          <a:p>
            <a:pPr lvl="2"/>
            <a:r>
              <a:rPr lang="en-US" noProof="0" err="1"/>
              <a:t>Troisième</a:t>
            </a:r>
            <a:r>
              <a:rPr lang="en-US" noProof="0"/>
              <a:t> </a:t>
            </a:r>
            <a:r>
              <a:rPr lang="en-US" noProof="0" err="1"/>
              <a:t>niveau</a:t>
            </a:r>
            <a:endParaRPr lang="en-US" noProof="0"/>
          </a:p>
          <a:p>
            <a:pPr lvl="3"/>
            <a:r>
              <a:rPr lang="en-US" noProof="0" err="1"/>
              <a:t>Quatrième</a:t>
            </a:r>
            <a:r>
              <a:rPr lang="en-US" noProof="0"/>
              <a:t> </a:t>
            </a:r>
            <a:r>
              <a:rPr lang="en-US" noProof="0" err="1"/>
              <a:t>niveau</a:t>
            </a:r>
            <a:endParaRPr lang="en-US" noProof="0"/>
          </a:p>
          <a:p>
            <a:pPr lvl="4"/>
            <a:r>
              <a:rPr lang="en-US" noProof="0" err="1"/>
              <a:t>Cinquième</a:t>
            </a:r>
            <a:r>
              <a:rPr lang="en-US" noProof="0"/>
              <a:t> niveau5.18-</a:t>
            </a:r>
          </a:p>
        </p:txBody>
      </p:sp>
      <p:sp>
        <p:nvSpPr>
          <p:cNvPr id="4" name="Espace réservé de la date 3">
            <a:extLst>
              <a:ext uri="{FF2B5EF4-FFF2-40B4-BE49-F238E27FC236}">
                <a16:creationId xmlns:a16="http://schemas.microsoft.com/office/drawing/2014/main" id="{BC2A2C53-3D65-FE4A-A6B6-FF80A8CEE9E1}"/>
              </a:ext>
            </a:extLst>
          </p:cNvPr>
          <p:cNvSpPr>
            <a:spLocks noGrp="1"/>
          </p:cNvSpPr>
          <p:nvPr>
            <p:ph type="dt" sz="half" idx="2"/>
          </p:nvPr>
        </p:nvSpPr>
        <p:spPr>
          <a:xfrm>
            <a:off x="5181600" y="6345936"/>
            <a:ext cx="1828800" cy="184666"/>
          </a:xfrm>
          <a:prstGeom prst="rect">
            <a:avLst/>
          </a:prstGeom>
        </p:spPr>
        <p:txBody>
          <a:bodyPr vert="horz" lIns="0" tIns="0" rIns="0" bIns="0" rtlCol="0" anchor="ctr">
            <a:noAutofit/>
          </a:bodyPr>
          <a:lstStyle>
            <a:lvl1pPr algn="ctr">
              <a:defRPr sz="1200" spc="40" baseline="0">
                <a:solidFill>
                  <a:schemeClr val="tx1">
                    <a:tint val="75000"/>
                  </a:schemeClr>
                </a:solidFill>
                <a:latin typeface="+mj-lt"/>
              </a:defRPr>
            </a:lvl1pPr>
          </a:lstStyle>
          <a:p>
            <a:r>
              <a:rPr lang="en-US"/>
              <a:t>19 July 2021</a:t>
            </a:r>
          </a:p>
        </p:txBody>
      </p:sp>
      <p:sp>
        <p:nvSpPr>
          <p:cNvPr id="5" name="Espace réservé du pied de page 4">
            <a:extLst>
              <a:ext uri="{FF2B5EF4-FFF2-40B4-BE49-F238E27FC236}">
                <a16:creationId xmlns:a16="http://schemas.microsoft.com/office/drawing/2014/main" id="{C2E404D3-DAC3-DA45-AD5D-0A30AFBA68E5}"/>
              </a:ext>
            </a:extLst>
          </p:cNvPr>
          <p:cNvSpPr>
            <a:spLocks noGrp="1"/>
          </p:cNvSpPr>
          <p:nvPr>
            <p:ph type="ftr" sz="quarter" idx="3"/>
          </p:nvPr>
        </p:nvSpPr>
        <p:spPr>
          <a:xfrm>
            <a:off x="841248" y="6345936"/>
            <a:ext cx="4114800" cy="184666"/>
          </a:xfrm>
          <a:prstGeom prst="rect">
            <a:avLst/>
          </a:prstGeom>
        </p:spPr>
        <p:txBody>
          <a:bodyPr vert="horz" lIns="0" tIns="0" rIns="0" bIns="0" rtlCol="0" anchor="ctr">
            <a:noAutofit/>
          </a:bodyPr>
          <a:lstStyle>
            <a:lvl1pPr algn="l">
              <a:defRPr sz="1200" spc="40" baseline="0">
                <a:solidFill>
                  <a:schemeClr val="tx1">
                    <a:tint val="75000"/>
                  </a:schemeClr>
                </a:solidFill>
                <a:latin typeface="+mj-lt"/>
              </a:defRPr>
            </a:lvl1pPr>
          </a:lstStyle>
          <a:p>
            <a:endParaRPr lang="en-US"/>
          </a:p>
        </p:txBody>
      </p:sp>
      <p:sp>
        <p:nvSpPr>
          <p:cNvPr id="6" name="Espace réservé du numéro de diapositive 5">
            <a:extLst>
              <a:ext uri="{FF2B5EF4-FFF2-40B4-BE49-F238E27FC236}">
                <a16:creationId xmlns:a16="http://schemas.microsoft.com/office/drawing/2014/main" id="{D517D657-DBA0-7741-89C4-CA1F2CB127AC}"/>
              </a:ext>
            </a:extLst>
          </p:cNvPr>
          <p:cNvSpPr>
            <a:spLocks noGrp="1"/>
          </p:cNvSpPr>
          <p:nvPr>
            <p:ph type="sldNum" sz="quarter" idx="4"/>
          </p:nvPr>
        </p:nvSpPr>
        <p:spPr>
          <a:xfrm>
            <a:off x="8613648" y="6345936"/>
            <a:ext cx="2743200" cy="184666"/>
          </a:xfrm>
          <a:prstGeom prst="rect">
            <a:avLst/>
          </a:prstGeom>
        </p:spPr>
        <p:txBody>
          <a:bodyPr vert="horz" lIns="0" tIns="0" rIns="0" bIns="0" rtlCol="0" anchor="b">
            <a:noAutofit/>
          </a:bodyPr>
          <a:lstStyle>
            <a:lvl1pPr algn="r">
              <a:defRPr lang="fr-FR" sz="1200" spc="40" baseline="0" smtClean="0">
                <a:solidFill>
                  <a:schemeClr val="tx1">
                    <a:tint val="75000"/>
                  </a:schemeClr>
                </a:solidFill>
                <a:latin typeface="+mj-lt"/>
              </a:defRPr>
            </a:lvl1pPr>
          </a:lstStyle>
          <a:p>
            <a:fld id="{4C34ABA1-E7F5-DD41-B6C0-FB7508B6DE4E}" type="slidenum">
              <a:rPr lang="en-US" smtClean="0"/>
              <a:pPr/>
              <a:t>‹#›</a:t>
            </a:fld>
            <a:endParaRPr lang="en-US"/>
          </a:p>
        </p:txBody>
      </p:sp>
    </p:spTree>
    <p:extLst>
      <p:ext uri="{BB962C8B-B14F-4D97-AF65-F5344CB8AC3E}">
        <p14:creationId xmlns:p14="http://schemas.microsoft.com/office/powerpoint/2010/main" val="3367450021"/>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4" r:id="rId18"/>
  </p:sldLayoutIdLst>
  <p:hf hdr="0" ftr="0" dt="0"/>
  <p:txStyles>
    <p:titleStyle>
      <a:lvl1pPr algn="ctr" defTabSz="914400" rtl="0" eaLnBrk="1" latinLnBrk="0" hangingPunct="1">
        <a:lnSpc>
          <a:spcPct val="90000"/>
        </a:lnSpc>
        <a:spcBef>
          <a:spcPct val="0"/>
        </a:spcBef>
        <a:buNone/>
        <a:defRPr lang="fr-FR" sz="1600" kern="1200" cap="all" spc="300" baseline="0" dirty="0">
          <a:solidFill>
            <a:schemeClr val="tx1"/>
          </a:solidFill>
          <a:latin typeface="+mj-lt"/>
          <a:ea typeface="+mn-ea"/>
          <a:cs typeface="+mj-cs"/>
        </a:defRPr>
      </a:lvl1pPr>
    </p:titleStyle>
    <p:bodyStyle>
      <a:lvl1pPr marL="228600" indent="-228600" algn="l" defTabSz="914400" rtl="0" eaLnBrk="1" latinLnBrk="0" hangingPunct="1">
        <a:lnSpc>
          <a:spcPct val="100000"/>
        </a:lnSpc>
        <a:spcBef>
          <a:spcPts val="600"/>
        </a:spcBef>
        <a:buFont typeface="Wingdings" panose="05000000000000000000" pitchFamily="2" charset="2"/>
        <a:buChar char="§"/>
        <a:defRPr sz="1400" kern="1200" spc="40" baseline="0">
          <a:solidFill>
            <a:schemeClr val="tx1"/>
          </a:solidFill>
          <a:latin typeface="+mj-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200" kern="1200" spc="40" baseline="0">
          <a:solidFill>
            <a:schemeClr val="tx1"/>
          </a:solidFill>
          <a:latin typeface="+mj-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100" kern="1200" spc="40" baseline="0">
          <a:solidFill>
            <a:schemeClr val="tx1"/>
          </a:solidFill>
          <a:latin typeface="+mj-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0DEA8BF-6FCE-47FA-8220-5883D1F8D7C2}"/>
              </a:ext>
            </a:extLst>
          </p:cNvPr>
          <p:cNvGraphicFramePr>
            <a:graphicFrameLocks noChangeAspect="1"/>
          </p:cNvGraphicFramePr>
          <p:nvPr userDrawn="1">
            <p:custDataLst>
              <p:tags r:id="rId18"/>
            </p:custDataLst>
            <p:extLst>
              <p:ext uri="{D42A27DB-BD31-4B8C-83A1-F6EECF244321}">
                <p14:modId xmlns:p14="http://schemas.microsoft.com/office/powerpoint/2010/main" val="2259552955"/>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19" imgW="508" imgH="508" progId="TCLayout.ActiveDocument.1">
                  <p:embed/>
                </p:oleObj>
              </mc:Choice>
              <mc:Fallback>
                <p:oleObj name="think-cell Slide" r:id="rId19" imgW="508" imgH="508" progId="TCLayout.ActiveDocument.1">
                  <p:embed/>
                  <p:pic>
                    <p:nvPicPr>
                      <p:cNvPr id="2" name="Object 1" hidden="1">
                        <a:extLst>
                          <a:ext uri="{FF2B5EF4-FFF2-40B4-BE49-F238E27FC236}">
                            <a16:creationId xmlns:a16="http://schemas.microsoft.com/office/drawing/2014/main" id="{F0DEA8BF-6FCE-47FA-8220-5883D1F8D7C2}"/>
                          </a:ext>
                        </a:extLst>
                      </p:cNvPr>
                      <p:cNvPicPr/>
                      <p:nvPr/>
                    </p:nvPicPr>
                    <p:blipFill>
                      <a:blip r:embed="rId20"/>
                      <a:stretch>
                        <a:fillRect/>
                      </a:stretch>
                    </p:blipFill>
                    <p:spPr>
                      <a:xfrm>
                        <a:off x="2118" y="2118"/>
                        <a:ext cx="2117" cy="211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A5A1EC6-C7AD-E640-B701-FF155A5C5D07}"/>
              </a:ext>
            </a:extLst>
          </p:cNvPr>
          <p:cNvPicPr>
            <a:picLocks noChangeAspect="1"/>
          </p:cNvPicPr>
          <p:nvPr userDrawn="1"/>
        </p:nvPicPr>
        <p:blipFill>
          <a:blip r:embed="rId21"/>
          <a:stretch>
            <a:fillRect/>
          </a:stretch>
        </p:blipFill>
        <p:spPr>
          <a:xfrm>
            <a:off x="478367" y="6565589"/>
            <a:ext cx="1197853" cy="128211"/>
          </a:xfrm>
          <a:prstGeom prst="rect">
            <a:avLst/>
          </a:prstGeom>
        </p:spPr>
      </p:pic>
      <p:sp>
        <p:nvSpPr>
          <p:cNvPr id="13" name="Slide Number Placeholder 11">
            <a:extLst>
              <a:ext uri="{FF2B5EF4-FFF2-40B4-BE49-F238E27FC236}">
                <a16:creationId xmlns:a16="http://schemas.microsoft.com/office/drawing/2014/main" id="{676456E7-E5CB-9041-A5E3-0FA3C9BE0B4C}"/>
              </a:ext>
            </a:extLst>
          </p:cNvPr>
          <p:cNvSpPr>
            <a:spLocks noGrp="1"/>
          </p:cNvSpPr>
          <p:nvPr>
            <p:ph type="sldNum" sz="quarter" idx="4"/>
          </p:nvPr>
        </p:nvSpPr>
        <p:spPr>
          <a:xfrm>
            <a:off x="11141158" y="6443497"/>
            <a:ext cx="572476" cy="348257"/>
          </a:xfrm>
          <a:prstGeom prst="rect">
            <a:avLst/>
          </a:prstGeom>
        </p:spPr>
        <p:txBody>
          <a:bodyPr vert="horz" lIns="91440" tIns="45720" rIns="91440" bIns="45720" rtlCol="0" anchor="ctr"/>
          <a:lstStyle>
            <a:lvl1pPr algn="r">
              <a:defRPr sz="800" b="0" i="0" kern="100" spc="93" baseline="0">
                <a:solidFill>
                  <a:schemeClr val="tx1"/>
                </a:solidFill>
                <a:latin typeface="Palatino" pitchFamily="2" charset="77"/>
                <a:ea typeface="Palatino" pitchFamily="2" charset="77"/>
              </a:defRPr>
            </a:lvl1pPr>
          </a:lstStyle>
          <a:p>
            <a:fld id="{9F7053FC-251F-4044-A744-06970DF1C513}" type="slidenum">
              <a:rPr lang="en-US" smtClean="0"/>
              <a:pPr/>
              <a:t>‹#›</a:t>
            </a:fld>
            <a:endParaRPr lang="en-US"/>
          </a:p>
        </p:txBody>
      </p:sp>
      <p:cxnSp>
        <p:nvCxnSpPr>
          <p:cNvPr id="5" name="Straight Connector 4">
            <a:extLst>
              <a:ext uri="{FF2B5EF4-FFF2-40B4-BE49-F238E27FC236}">
                <a16:creationId xmlns:a16="http://schemas.microsoft.com/office/drawing/2014/main" id="{B29646E1-0F64-E11B-BE2E-205C1DBC04B7}"/>
              </a:ext>
            </a:extLst>
          </p:cNvPr>
          <p:cNvCxnSpPr>
            <a:cxnSpLocks/>
          </p:cNvCxnSpPr>
          <p:nvPr userDrawn="1"/>
        </p:nvCxnSpPr>
        <p:spPr>
          <a:xfrm rot="16200000">
            <a:off x="6096168" y="-5131632"/>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A7D1E4E-C48A-5F9F-A6DC-728E67B7586B}"/>
              </a:ext>
            </a:extLst>
          </p:cNvPr>
          <p:cNvCxnSpPr>
            <a:cxnSpLocks/>
          </p:cNvCxnSpPr>
          <p:nvPr userDrawn="1"/>
        </p:nvCxnSpPr>
        <p:spPr>
          <a:xfrm rot="16200000">
            <a:off x="6096168" y="762590"/>
            <a:ext cx="0" cy="1123560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45440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26">
          <p15:clr>
            <a:srgbClr val="F26B43"/>
          </p15:clr>
        </p15:guide>
        <p15:guide id="2" pos="5534">
          <p15:clr>
            <a:srgbClr val="F26B43"/>
          </p15:clr>
        </p15:guide>
        <p15:guide id="4" orient="horz" pos="2890">
          <p15:clr>
            <a:srgbClr val="F26B43"/>
          </p15:clr>
        </p15:guide>
        <p15:guide id="5" orient="horz" pos="35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D18C29-1E9D-4827-ABEB-80E796AAF354}"/>
              </a:ext>
            </a:extLst>
          </p:cNvPr>
          <p:cNvGraphicFramePr>
            <a:graphicFrameLocks noChangeAspect="1"/>
          </p:cNvGraphicFramePr>
          <p:nvPr userDrawn="1">
            <p:custDataLst>
              <p:tags r:id="rId21"/>
            </p:custDataLst>
            <p:extLst>
              <p:ext uri="{D42A27DB-BD31-4B8C-83A1-F6EECF244321}">
                <p14:modId xmlns:p14="http://schemas.microsoft.com/office/powerpoint/2010/main" val="1207511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499" imgH="499" progId="TCLayout.ActiveDocument.1">
                  <p:embed/>
                </p:oleObj>
              </mc:Choice>
              <mc:Fallback>
                <p:oleObj name="think-cell Slide" r:id="rId22" imgW="499" imgH="499" progId="TCLayout.ActiveDocument.1">
                  <p:embed/>
                  <p:pic>
                    <p:nvPicPr>
                      <p:cNvPr id="8" name="Object 7" hidden="1">
                        <a:extLst>
                          <a:ext uri="{FF2B5EF4-FFF2-40B4-BE49-F238E27FC236}">
                            <a16:creationId xmlns:a16="http://schemas.microsoft.com/office/drawing/2014/main" id="{CCD18C29-1E9D-4827-ABEB-80E796AAF354}"/>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Espace réservé du titre 1">
            <a:extLst>
              <a:ext uri="{FF2B5EF4-FFF2-40B4-BE49-F238E27FC236}">
                <a16:creationId xmlns:a16="http://schemas.microsoft.com/office/drawing/2014/main" id="{0290EC38-9188-714F-8A7D-B9E414FEAAAC}"/>
              </a:ext>
            </a:extLst>
          </p:cNvPr>
          <p:cNvSpPr>
            <a:spLocks noGrp="1"/>
          </p:cNvSpPr>
          <p:nvPr>
            <p:ph type="title"/>
          </p:nvPr>
        </p:nvSpPr>
        <p:spPr>
          <a:xfrm>
            <a:off x="1629156" y="841248"/>
            <a:ext cx="8933688" cy="310896"/>
          </a:xfrm>
          <a:prstGeom prst="rect">
            <a:avLst/>
          </a:prstGeom>
        </p:spPr>
        <p:txBody>
          <a:bodyPr vert="horz" lIns="91440" tIns="45720" rIns="91440" bIns="45720" rtlCol="0" anchor="b" anchorCtr="0">
            <a:spAutoFit/>
          </a:bodyPr>
          <a:lstStyle/>
          <a:p>
            <a:pPr marL="0" lvl="0" indent="0" algn="ctr">
              <a:spcBef>
                <a:spcPts val="1000"/>
              </a:spcBef>
              <a:buFont typeface="Arial" panose="020B0604020202020204" pitchFamily="34" charset="0"/>
            </a:pPr>
            <a:endParaRPr lang="en-US" noProof="0"/>
          </a:p>
        </p:txBody>
      </p:sp>
      <p:sp>
        <p:nvSpPr>
          <p:cNvPr id="3" name="Espace réservé du texte 2">
            <a:extLst>
              <a:ext uri="{FF2B5EF4-FFF2-40B4-BE49-F238E27FC236}">
                <a16:creationId xmlns:a16="http://schemas.microsoft.com/office/drawing/2014/main" id="{2EB3F081-C70C-F444-BC3E-69711A72845F}"/>
              </a:ext>
            </a:extLst>
          </p:cNvPr>
          <p:cNvSpPr>
            <a:spLocks noGrp="1"/>
          </p:cNvSpPr>
          <p:nvPr>
            <p:ph type="body" idx="1"/>
          </p:nvPr>
        </p:nvSpPr>
        <p:spPr>
          <a:xfrm>
            <a:off x="841248" y="1627632"/>
            <a:ext cx="10515600" cy="4389120"/>
          </a:xfrm>
          <a:prstGeom prst="rect">
            <a:avLst/>
          </a:prstGeom>
        </p:spPr>
        <p:txBody>
          <a:bodyPr vert="horz" lIns="91440" tIns="45720" rIns="91440" bIns="45720" rtlCol="0">
            <a:normAutofit/>
          </a:bodyPr>
          <a:lstStyle/>
          <a:p>
            <a:pPr lvl="0"/>
            <a:r>
              <a:rPr lang="en-US" noProof="0" err="1"/>
              <a:t>Cliquez</a:t>
            </a:r>
            <a:r>
              <a:rPr lang="en-US" noProof="0"/>
              <a:t> pour modifier les styles du </a:t>
            </a:r>
            <a:r>
              <a:rPr lang="en-US" noProof="0" err="1"/>
              <a:t>texte</a:t>
            </a:r>
            <a:r>
              <a:rPr lang="en-US" noProof="0"/>
              <a:t> du masque</a:t>
            </a:r>
          </a:p>
          <a:p>
            <a:pPr lvl="1"/>
            <a:r>
              <a:rPr lang="en-US" noProof="0" err="1"/>
              <a:t>Deuxième</a:t>
            </a:r>
            <a:r>
              <a:rPr lang="en-US" noProof="0"/>
              <a:t> </a:t>
            </a:r>
            <a:r>
              <a:rPr lang="en-US" noProof="0" err="1"/>
              <a:t>niveau</a:t>
            </a:r>
            <a:endParaRPr lang="en-US" noProof="0"/>
          </a:p>
          <a:p>
            <a:pPr lvl="2"/>
            <a:r>
              <a:rPr lang="en-US" noProof="0" err="1"/>
              <a:t>Troisième</a:t>
            </a:r>
            <a:r>
              <a:rPr lang="en-US" noProof="0"/>
              <a:t> </a:t>
            </a:r>
            <a:r>
              <a:rPr lang="en-US" noProof="0" err="1"/>
              <a:t>niveau</a:t>
            </a:r>
            <a:endParaRPr lang="en-US" noProof="0"/>
          </a:p>
          <a:p>
            <a:pPr lvl="3"/>
            <a:r>
              <a:rPr lang="en-US" noProof="0" err="1"/>
              <a:t>Quatrième</a:t>
            </a:r>
            <a:r>
              <a:rPr lang="en-US" noProof="0"/>
              <a:t> </a:t>
            </a:r>
            <a:r>
              <a:rPr lang="en-US" noProof="0" err="1"/>
              <a:t>niveau</a:t>
            </a:r>
            <a:endParaRPr lang="en-US" noProof="0"/>
          </a:p>
          <a:p>
            <a:pPr lvl="4"/>
            <a:r>
              <a:rPr lang="en-US" noProof="0" err="1"/>
              <a:t>Cinquième</a:t>
            </a:r>
            <a:r>
              <a:rPr lang="en-US" noProof="0"/>
              <a:t> niveau5.18-</a:t>
            </a:r>
          </a:p>
        </p:txBody>
      </p:sp>
      <p:sp>
        <p:nvSpPr>
          <p:cNvPr id="4" name="Espace réservé de la date 3">
            <a:extLst>
              <a:ext uri="{FF2B5EF4-FFF2-40B4-BE49-F238E27FC236}">
                <a16:creationId xmlns:a16="http://schemas.microsoft.com/office/drawing/2014/main" id="{BC2A2C53-3D65-FE4A-A6B6-FF80A8CEE9E1}"/>
              </a:ext>
            </a:extLst>
          </p:cNvPr>
          <p:cNvSpPr>
            <a:spLocks noGrp="1"/>
          </p:cNvSpPr>
          <p:nvPr>
            <p:ph type="dt" sz="half" idx="2"/>
          </p:nvPr>
        </p:nvSpPr>
        <p:spPr>
          <a:xfrm>
            <a:off x="5181600" y="6345936"/>
            <a:ext cx="1828800" cy="184666"/>
          </a:xfrm>
          <a:prstGeom prst="rect">
            <a:avLst/>
          </a:prstGeom>
        </p:spPr>
        <p:txBody>
          <a:bodyPr vert="horz" lIns="0" tIns="0" rIns="0" bIns="0" rtlCol="0" anchor="ctr">
            <a:noAutofit/>
          </a:bodyPr>
          <a:lstStyle>
            <a:lvl1pPr algn="ctr">
              <a:defRPr sz="1200" spc="40" baseline="0">
                <a:solidFill>
                  <a:schemeClr val="tx1">
                    <a:tint val="75000"/>
                  </a:schemeClr>
                </a:solidFill>
                <a:latin typeface="+mj-lt"/>
              </a:defRPr>
            </a:lvl1pPr>
          </a:lstStyle>
          <a:p>
            <a:r>
              <a:rPr lang="en-US"/>
              <a:t>19 July 2021</a:t>
            </a:r>
          </a:p>
        </p:txBody>
      </p:sp>
      <p:sp>
        <p:nvSpPr>
          <p:cNvPr id="5" name="Espace réservé du pied de page 4">
            <a:extLst>
              <a:ext uri="{FF2B5EF4-FFF2-40B4-BE49-F238E27FC236}">
                <a16:creationId xmlns:a16="http://schemas.microsoft.com/office/drawing/2014/main" id="{C2E404D3-DAC3-DA45-AD5D-0A30AFBA68E5}"/>
              </a:ext>
            </a:extLst>
          </p:cNvPr>
          <p:cNvSpPr>
            <a:spLocks noGrp="1"/>
          </p:cNvSpPr>
          <p:nvPr>
            <p:ph type="ftr" sz="quarter" idx="3"/>
          </p:nvPr>
        </p:nvSpPr>
        <p:spPr>
          <a:xfrm>
            <a:off x="841248" y="6345936"/>
            <a:ext cx="4114800" cy="184666"/>
          </a:xfrm>
          <a:prstGeom prst="rect">
            <a:avLst/>
          </a:prstGeom>
        </p:spPr>
        <p:txBody>
          <a:bodyPr vert="horz" lIns="0" tIns="0" rIns="0" bIns="0" rtlCol="0" anchor="ctr">
            <a:noAutofit/>
          </a:bodyPr>
          <a:lstStyle>
            <a:lvl1pPr algn="l">
              <a:defRPr sz="1200" spc="40" baseline="0">
                <a:solidFill>
                  <a:schemeClr val="tx1">
                    <a:tint val="75000"/>
                  </a:schemeClr>
                </a:solidFill>
                <a:latin typeface="+mj-lt"/>
              </a:defRPr>
            </a:lvl1pPr>
          </a:lstStyle>
          <a:p>
            <a:endParaRPr lang="en-US"/>
          </a:p>
        </p:txBody>
      </p:sp>
      <p:sp>
        <p:nvSpPr>
          <p:cNvPr id="6" name="Espace réservé du numéro de diapositive 5">
            <a:extLst>
              <a:ext uri="{FF2B5EF4-FFF2-40B4-BE49-F238E27FC236}">
                <a16:creationId xmlns:a16="http://schemas.microsoft.com/office/drawing/2014/main" id="{D517D657-DBA0-7741-89C4-CA1F2CB127AC}"/>
              </a:ext>
            </a:extLst>
          </p:cNvPr>
          <p:cNvSpPr>
            <a:spLocks noGrp="1"/>
          </p:cNvSpPr>
          <p:nvPr>
            <p:ph type="sldNum" sz="quarter" idx="4"/>
          </p:nvPr>
        </p:nvSpPr>
        <p:spPr>
          <a:xfrm>
            <a:off x="8613648" y="6345936"/>
            <a:ext cx="2743200" cy="184666"/>
          </a:xfrm>
          <a:prstGeom prst="rect">
            <a:avLst/>
          </a:prstGeom>
        </p:spPr>
        <p:txBody>
          <a:bodyPr vert="horz" lIns="0" tIns="0" rIns="0" bIns="0" rtlCol="0" anchor="b">
            <a:noAutofit/>
          </a:bodyPr>
          <a:lstStyle>
            <a:lvl1pPr algn="r">
              <a:defRPr lang="fr-FR" sz="1200" spc="40" baseline="0" smtClean="0">
                <a:solidFill>
                  <a:schemeClr val="tx1">
                    <a:tint val="75000"/>
                  </a:schemeClr>
                </a:solidFill>
                <a:latin typeface="+mj-lt"/>
              </a:defRPr>
            </a:lvl1pPr>
          </a:lstStyle>
          <a:p>
            <a:fld id="{4C34ABA1-E7F5-DD41-B6C0-FB7508B6DE4E}" type="slidenum">
              <a:rPr lang="en-US" smtClean="0"/>
              <a:pPr/>
              <a:t>‹#›</a:t>
            </a:fld>
            <a:endParaRPr lang="en-US"/>
          </a:p>
        </p:txBody>
      </p:sp>
    </p:spTree>
    <p:extLst>
      <p:ext uri="{BB962C8B-B14F-4D97-AF65-F5344CB8AC3E}">
        <p14:creationId xmlns:p14="http://schemas.microsoft.com/office/powerpoint/2010/main" val="1871909195"/>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5" r:id="rId18"/>
    <p:sldLayoutId id="2147484056" r:id="rId19"/>
  </p:sldLayoutIdLst>
  <p:hf hdr="0" ftr="0" dt="0"/>
  <p:txStyles>
    <p:titleStyle>
      <a:lvl1pPr algn="ctr" defTabSz="914400" rtl="0" eaLnBrk="1" latinLnBrk="0" hangingPunct="1">
        <a:lnSpc>
          <a:spcPct val="90000"/>
        </a:lnSpc>
        <a:spcBef>
          <a:spcPct val="0"/>
        </a:spcBef>
        <a:buNone/>
        <a:defRPr lang="fr-FR" sz="1600" kern="1200" cap="all" spc="300" baseline="0" dirty="0">
          <a:solidFill>
            <a:schemeClr val="tx1"/>
          </a:solidFill>
          <a:latin typeface="+mj-lt"/>
          <a:ea typeface="+mn-ea"/>
          <a:cs typeface="+mj-cs"/>
        </a:defRPr>
      </a:lvl1pPr>
    </p:titleStyle>
    <p:bodyStyle>
      <a:lvl1pPr marL="228600" indent="-228600" algn="l" defTabSz="914400" rtl="0" eaLnBrk="1" latinLnBrk="0" hangingPunct="1">
        <a:lnSpc>
          <a:spcPct val="100000"/>
        </a:lnSpc>
        <a:spcBef>
          <a:spcPts val="600"/>
        </a:spcBef>
        <a:buFont typeface="Wingdings" panose="05000000000000000000" pitchFamily="2" charset="2"/>
        <a:buChar char="§"/>
        <a:defRPr sz="1400" kern="1200" spc="40" baseline="0">
          <a:solidFill>
            <a:schemeClr val="tx1"/>
          </a:solidFill>
          <a:latin typeface="+mj-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1200" kern="1200" spc="40" baseline="0">
          <a:solidFill>
            <a:schemeClr val="tx1"/>
          </a:solidFill>
          <a:latin typeface="+mj-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100" kern="1200" spc="40" baseline="0">
          <a:solidFill>
            <a:schemeClr val="tx1"/>
          </a:solidFill>
          <a:latin typeface="+mj-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050" kern="1200" spc="4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6109-A0C3-7D51-EA22-50DF02E1EEB0}"/>
              </a:ext>
            </a:extLst>
          </p:cNvPr>
          <p:cNvSpPr>
            <a:spLocks noGrp="1"/>
          </p:cNvSpPr>
          <p:nvPr>
            <p:ph type="title"/>
          </p:nvPr>
        </p:nvSpPr>
        <p:spPr>
          <a:xfrm>
            <a:off x="2639568" y="968135"/>
            <a:ext cx="6912864" cy="646331"/>
          </a:xfrm>
        </p:spPr>
        <p:txBody>
          <a:bodyPr/>
          <a:lstStyle/>
          <a:p>
            <a:r>
              <a:rPr lang="en-US" sz="4000" b="1" dirty="0"/>
              <a:t>ML Engineer case study</a:t>
            </a:r>
          </a:p>
        </p:txBody>
      </p:sp>
      <p:sp>
        <p:nvSpPr>
          <p:cNvPr id="3" name="Text Placeholder 2">
            <a:extLst>
              <a:ext uri="{FF2B5EF4-FFF2-40B4-BE49-F238E27FC236}">
                <a16:creationId xmlns:a16="http://schemas.microsoft.com/office/drawing/2014/main" id="{7280D30F-DEB3-8BF8-0EE0-F4AE2A977EFA}"/>
              </a:ext>
            </a:extLst>
          </p:cNvPr>
          <p:cNvSpPr>
            <a:spLocks noGrp="1"/>
          </p:cNvSpPr>
          <p:nvPr>
            <p:ph type="body" sz="quarter" idx="11"/>
          </p:nvPr>
        </p:nvSpPr>
        <p:spPr>
          <a:xfrm>
            <a:off x="2639008" y="1623349"/>
            <a:ext cx="6913984" cy="707886"/>
          </a:xfrm>
        </p:spPr>
        <p:txBody>
          <a:bodyPr/>
          <a:lstStyle/>
          <a:p>
            <a:r>
              <a:rPr lang="en-US" b="1" dirty="0"/>
              <a:t>construction of a reproducible pipeline and use for turnover prediction</a:t>
            </a:r>
          </a:p>
        </p:txBody>
      </p:sp>
    </p:spTree>
    <p:extLst>
      <p:ext uri="{BB962C8B-B14F-4D97-AF65-F5344CB8AC3E}">
        <p14:creationId xmlns:p14="http://schemas.microsoft.com/office/powerpoint/2010/main" val="172920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8908-3348-22C1-BEFA-E48F27BB66E8}"/>
              </a:ext>
            </a:extLst>
          </p:cNvPr>
          <p:cNvSpPr>
            <a:spLocks noGrp="1"/>
          </p:cNvSpPr>
          <p:nvPr>
            <p:ph type="title"/>
          </p:nvPr>
        </p:nvSpPr>
        <p:spPr/>
        <p:txBody>
          <a:bodyPr/>
          <a:lstStyle/>
          <a:p>
            <a:r>
              <a:rPr lang="en-US" dirty="0"/>
              <a:t>Preliminary questions &amp; EDA</a:t>
            </a:r>
          </a:p>
        </p:txBody>
      </p:sp>
      <p:sp>
        <p:nvSpPr>
          <p:cNvPr id="4" name="Slide Number Placeholder 3">
            <a:extLst>
              <a:ext uri="{FF2B5EF4-FFF2-40B4-BE49-F238E27FC236}">
                <a16:creationId xmlns:a16="http://schemas.microsoft.com/office/drawing/2014/main" id="{297FC9D0-5065-A757-4A33-DE1ECA84E579}"/>
              </a:ext>
            </a:extLst>
          </p:cNvPr>
          <p:cNvSpPr>
            <a:spLocks noGrp="1"/>
          </p:cNvSpPr>
          <p:nvPr>
            <p:ph type="sldNum" sz="quarter" idx="16"/>
          </p:nvPr>
        </p:nvSpPr>
        <p:spPr/>
        <p:txBody>
          <a:bodyPr/>
          <a:lstStyle/>
          <a:p>
            <a:fld id="{4C34ABA1-E7F5-DD41-B6C0-FB7508B6DE4E}" type="slidenum">
              <a:rPr lang="en-US" smtClean="0"/>
              <a:pPr/>
              <a:t>2</a:t>
            </a:fld>
            <a:endParaRPr lang="en-US"/>
          </a:p>
        </p:txBody>
      </p:sp>
      <p:sp>
        <p:nvSpPr>
          <p:cNvPr id="5" name="TextBox 4">
            <a:extLst>
              <a:ext uri="{FF2B5EF4-FFF2-40B4-BE49-F238E27FC236}">
                <a16:creationId xmlns:a16="http://schemas.microsoft.com/office/drawing/2014/main" id="{1F3D83C2-9395-8442-66E4-E55E9BDFCC7F}"/>
              </a:ext>
            </a:extLst>
          </p:cNvPr>
          <p:cNvSpPr txBox="1"/>
          <p:nvPr/>
        </p:nvSpPr>
        <p:spPr>
          <a:xfrm>
            <a:off x="121920" y="1595120"/>
            <a:ext cx="6929120" cy="3970318"/>
          </a:xfrm>
          <a:prstGeom prst="rect">
            <a:avLst/>
          </a:prstGeom>
          <a:noFill/>
        </p:spPr>
        <p:txBody>
          <a:bodyPr wrap="square" rtlCol="0">
            <a:spAutoFit/>
          </a:bodyPr>
          <a:lstStyle/>
          <a:p>
            <a:r>
              <a:rPr lang="en-US" b="1" dirty="0"/>
              <a:t>a. Which department made the highest turnover in 2016 ?</a:t>
            </a:r>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pPr marL="342900" indent="-342900" algn="ctr">
              <a:buAutoNum type="alphaLcPeriod"/>
            </a:pPr>
            <a:endParaRPr lang="en-US" dirty="0"/>
          </a:p>
          <a:p>
            <a:endParaRPr lang="en-US" dirty="0"/>
          </a:p>
          <a:p>
            <a:endParaRPr lang="en-US" dirty="0"/>
          </a:p>
          <a:p>
            <a:endParaRPr lang="en-US" dirty="0"/>
          </a:p>
          <a:p>
            <a:r>
              <a:rPr lang="en-US" b="1" dirty="0"/>
              <a:t>Department 127 made the highest turnover in 2016</a:t>
            </a:r>
          </a:p>
        </p:txBody>
      </p:sp>
      <p:graphicFrame>
        <p:nvGraphicFramePr>
          <p:cNvPr id="6" name="Table 5">
            <a:extLst>
              <a:ext uri="{FF2B5EF4-FFF2-40B4-BE49-F238E27FC236}">
                <a16:creationId xmlns:a16="http://schemas.microsoft.com/office/drawing/2014/main" id="{9B65629D-9E84-23BD-C8FD-706432148AB3}"/>
              </a:ext>
            </a:extLst>
          </p:cNvPr>
          <p:cNvGraphicFramePr>
            <a:graphicFrameLocks noGrp="1"/>
          </p:cNvGraphicFramePr>
          <p:nvPr>
            <p:extLst>
              <p:ext uri="{D42A27DB-BD31-4B8C-83A1-F6EECF244321}">
                <p14:modId xmlns:p14="http://schemas.microsoft.com/office/powerpoint/2010/main" val="3935042283"/>
              </p:ext>
            </p:extLst>
          </p:nvPr>
        </p:nvGraphicFramePr>
        <p:xfrm>
          <a:off x="1826254" y="2193712"/>
          <a:ext cx="8942624" cy="2470575"/>
        </p:xfrm>
        <a:graphic>
          <a:graphicData uri="http://schemas.openxmlformats.org/drawingml/2006/table">
            <a:tbl>
              <a:tblPr firstRow="1" bandRow="1">
                <a:tableStyleId>{5C22544A-7EE6-4342-B048-85BDC9FD1C3A}</a:tableStyleId>
              </a:tblPr>
              <a:tblGrid>
                <a:gridCol w="4471312">
                  <a:extLst>
                    <a:ext uri="{9D8B030D-6E8A-4147-A177-3AD203B41FA5}">
                      <a16:colId xmlns:a16="http://schemas.microsoft.com/office/drawing/2014/main" val="1658631476"/>
                    </a:ext>
                  </a:extLst>
                </a:gridCol>
                <a:gridCol w="4471312">
                  <a:extLst>
                    <a:ext uri="{9D8B030D-6E8A-4147-A177-3AD203B41FA5}">
                      <a16:colId xmlns:a16="http://schemas.microsoft.com/office/drawing/2014/main" val="3386759857"/>
                    </a:ext>
                  </a:extLst>
                </a:gridCol>
              </a:tblGrid>
              <a:tr h="494115">
                <a:tc>
                  <a:txBody>
                    <a:bodyPr/>
                    <a:lstStyle/>
                    <a:p>
                      <a:pPr algn="ctr"/>
                      <a:r>
                        <a:rPr lang="fr-FR" sz="2000" dirty="0" err="1"/>
                        <a:t>Department</a:t>
                      </a:r>
                      <a:endParaRPr lang="en-US" sz="2000" dirty="0"/>
                    </a:p>
                  </a:txBody>
                  <a:tcPr marL="100605" marR="100605" marT="50302" marB="50302" anchor="ctr"/>
                </a:tc>
                <a:tc>
                  <a:txBody>
                    <a:bodyPr/>
                    <a:lstStyle/>
                    <a:p>
                      <a:pPr algn="ctr"/>
                      <a:r>
                        <a:rPr lang="fr-FR" sz="2000" dirty="0"/>
                        <a:t>Turnover in 2016</a:t>
                      </a:r>
                      <a:endParaRPr lang="en-US" sz="2000" dirty="0"/>
                    </a:p>
                  </a:txBody>
                  <a:tcPr marL="100605" marR="100605" marT="50302" marB="50302" anchor="ctr"/>
                </a:tc>
                <a:extLst>
                  <a:ext uri="{0D108BD9-81ED-4DB2-BD59-A6C34878D82A}">
                    <a16:rowId xmlns:a16="http://schemas.microsoft.com/office/drawing/2014/main" val="867763058"/>
                  </a:ext>
                </a:extLst>
              </a:tr>
              <a:tr h="494115">
                <a:tc>
                  <a:txBody>
                    <a:bodyPr/>
                    <a:lstStyle/>
                    <a:p>
                      <a:pPr algn="ctr"/>
                      <a:r>
                        <a:rPr lang="fr-FR" sz="2000" dirty="0">
                          <a:highlight>
                            <a:srgbClr val="FFFF00"/>
                          </a:highlight>
                        </a:rPr>
                        <a:t>127</a:t>
                      </a:r>
                    </a:p>
                  </a:txBody>
                  <a:tcPr marL="100605" marR="100605" marT="50302" marB="50302" anchor="ctr"/>
                </a:tc>
                <a:tc>
                  <a:txBody>
                    <a:bodyPr/>
                    <a:lstStyle/>
                    <a:p>
                      <a:pPr algn="ctr"/>
                      <a:r>
                        <a:rPr lang="en-US" sz="2000" dirty="0">
                          <a:highlight>
                            <a:srgbClr val="FFFF00"/>
                          </a:highlight>
                        </a:rPr>
                        <a:t>3.340203e+07</a:t>
                      </a:r>
                    </a:p>
                  </a:txBody>
                  <a:tcPr marL="100605" marR="100605" marT="50302" marB="50302" anchor="ctr"/>
                </a:tc>
                <a:extLst>
                  <a:ext uri="{0D108BD9-81ED-4DB2-BD59-A6C34878D82A}">
                    <a16:rowId xmlns:a16="http://schemas.microsoft.com/office/drawing/2014/main" val="942387915"/>
                  </a:ext>
                </a:extLst>
              </a:tr>
              <a:tr h="494115">
                <a:tc>
                  <a:txBody>
                    <a:bodyPr/>
                    <a:lstStyle/>
                    <a:p>
                      <a:pPr algn="ctr"/>
                      <a:r>
                        <a:rPr lang="fr-FR" sz="2000" dirty="0"/>
                        <a:t>117</a:t>
                      </a:r>
                      <a:endParaRPr lang="en-US" sz="2000" dirty="0"/>
                    </a:p>
                  </a:txBody>
                  <a:tcPr marL="100605" marR="100605" marT="50302" marB="50302" anchor="ctr"/>
                </a:tc>
                <a:tc>
                  <a:txBody>
                    <a:bodyPr/>
                    <a:lstStyle/>
                    <a:p>
                      <a:pPr algn="ctr"/>
                      <a:r>
                        <a:rPr lang="en-US" sz="2000" dirty="0"/>
                        <a:t>6.322402e+06</a:t>
                      </a:r>
                    </a:p>
                  </a:txBody>
                  <a:tcPr marL="100605" marR="100605" marT="50302" marB="50302" anchor="ctr"/>
                </a:tc>
                <a:extLst>
                  <a:ext uri="{0D108BD9-81ED-4DB2-BD59-A6C34878D82A}">
                    <a16:rowId xmlns:a16="http://schemas.microsoft.com/office/drawing/2014/main" val="3265058518"/>
                  </a:ext>
                </a:extLst>
              </a:tr>
              <a:tr h="494115">
                <a:tc>
                  <a:txBody>
                    <a:bodyPr/>
                    <a:lstStyle/>
                    <a:p>
                      <a:pPr algn="ctr"/>
                      <a:r>
                        <a:rPr lang="fr-FR" sz="2000" dirty="0"/>
                        <a:t>88</a:t>
                      </a:r>
                      <a:endParaRPr lang="en-US" sz="2000" dirty="0"/>
                    </a:p>
                  </a:txBody>
                  <a:tcPr marL="100605" marR="100605" marT="50302" marB="50302" anchor="ctr"/>
                </a:tc>
                <a:tc>
                  <a:txBody>
                    <a:bodyPr/>
                    <a:lstStyle/>
                    <a:p>
                      <a:pPr algn="ctr"/>
                      <a:r>
                        <a:rPr lang="en-US" sz="2000" dirty="0"/>
                        <a:t>5.654691e+06</a:t>
                      </a:r>
                    </a:p>
                  </a:txBody>
                  <a:tcPr marL="100605" marR="100605" marT="50302" marB="50302" anchor="ctr"/>
                </a:tc>
                <a:extLst>
                  <a:ext uri="{0D108BD9-81ED-4DB2-BD59-A6C34878D82A}">
                    <a16:rowId xmlns:a16="http://schemas.microsoft.com/office/drawing/2014/main" val="565137030"/>
                  </a:ext>
                </a:extLst>
              </a:tr>
              <a:tr h="494115">
                <a:tc>
                  <a:txBody>
                    <a:bodyPr/>
                    <a:lstStyle/>
                    <a:p>
                      <a:pPr algn="ctr"/>
                      <a:r>
                        <a:rPr lang="fr-FR" sz="2000" dirty="0"/>
                        <a:t>73</a:t>
                      </a:r>
                      <a:endParaRPr lang="en-US" sz="2000" dirty="0"/>
                    </a:p>
                  </a:txBody>
                  <a:tcPr marL="100605" marR="100605" marT="50302" marB="50302" anchor="ctr"/>
                </a:tc>
                <a:tc>
                  <a:txBody>
                    <a:bodyPr/>
                    <a:lstStyle/>
                    <a:p>
                      <a:pPr algn="ctr"/>
                      <a:r>
                        <a:rPr lang="en-US" sz="2000" dirty="0"/>
                        <a:t>1.960281e+06</a:t>
                      </a:r>
                    </a:p>
                  </a:txBody>
                  <a:tcPr marL="100605" marR="100605" marT="50302" marB="50302" anchor="ctr"/>
                </a:tc>
                <a:extLst>
                  <a:ext uri="{0D108BD9-81ED-4DB2-BD59-A6C34878D82A}">
                    <a16:rowId xmlns:a16="http://schemas.microsoft.com/office/drawing/2014/main" val="2299314333"/>
                  </a:ext>
                </a:extLst>
              </a:tr>
            </a:tbl>
          </a:graphicData>
        </a:graphic>
      </p:graphicFrame>
    </p:spTree>
    <p:extLst>
      <p:ext uri="{BB962C8B-B14F-4D97-AF65-F5344CB8AC3E}">
        <p14:creationId xmlns:p14="http://schemas.microsoft.com/office/powerpoint/2010/main" val="171580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8908-3348-22C1-BEFA-E48F27BB66E8}"/>
              </a:ext>
            </a:extLst>
          </p:cNvPr>
          <p:cNvSpPr>
            <a:spLocks noGrp="1"/>
          </p:cNvSpPr>
          <p:nvPr>
            <p:ph type="title"/>
          </p:nvPr>
        </p:nvSpPr>
        <p:spPr/>
        <p:txBody>
          <a:bodyPr/>
          <a:lstStyle/>
          <a:p>
            <a:r>
              <a:rPr lang="en-US" dirty="0"/>
              <a:t>Preliminary questions &amp; EDA</a:t>
            </a:r>
          </a:p>
        </p:txBody>
      </p:sp>
      <p:sp>
        <p:nvSpPr>
          <p:cNvPr id="4" name="Slide Number Placeholder 3">
            <a:extLst>
              <a:ext uri="{FF2B5EF4-FFF2-40B4-BE49-F238E27FC236}">
                <a16:creationId xmlns:a16="http://schemas.microsoft.com/office/drawing/2014/main" id="{297FC9D0-5065-A757-4A33-DE1ECA84E579}"/>
              </a:ext>
            </a:extLst>
          </p:cNvPr>
          <p:cNvSpPr>
            <a:spLocks noGrp="1"/>
          </p:cNvSpPr>
          <p:nvPr>
            <p:ph type="sldNum" sz="quarter" idx="16"/>
          </p:nvPr>
        </p:nvSpPr>
        <p:spPr/>
        <p:txBody>
          <a:bodyPr/>
          <a:lstStyle/>
          <a:p>
            <a:fld id="{4C34ABA1-E7F5-DD41-B6C0-FB7508B6DE4E}" type="slidenum">
              <a:rPr lang="en-US" smtClean="0"/>
              <a:pPr/>
              <a:t>3</a:t>
            </a:fld>
            <a:endParaRPr lang="en-US"/>
          </a:p>
        </p:txBody>
      </p:sp>
      <p:sp>
        <p:nvSpPr>
          <p:cNvPr id="5" name="TextBox 4">
            <a:extLst>
              <a:ext uri="{FF2B5EF4-FFF2-40B4-BE49-F238E27FC236}">
                <a16:creationId xmlns:a16="http://schemas.microsoft.com/office/drawing/2014/main" id="{1F3D83C2-9395-8442-66E4-E55E9BDFCC7F}"/>
              </a:ext>
            </a:extLst>
          </p:cNvPr>
          <p:cNvSpPr txBox="1"/>
          <p:nvPr/>
        </p:nvSpPr>
        <p:spPr>
          <a:xfrm>
            <a:off x="162560" y="1595120"/>
            <a:ext cx="11927840" cy="5109091"/>
          </a:xfrm>
          <a:prstGeom prst="rect">
            <a:avLst/>
          </a:prstGeom>
          <a:noFill/>
        </p:spPr>
        <p:txBody>
          <a:bodyPr wrap="square" rtlCol="0">
            <a:spAutoFit/>
          </a:bodyPr>
          <a:lstStyle/>
          <a:p>
            <a:r>
              <a:rPr lang="en-US" b="1" dirty="0"/>
              <a:t>b. Based on sales can you guess what kind of sport represents department 73 ?</a:t>
            </a:r>
          </a:p>
          <a:p>
            <a:pPr marL="342900" indent="-342900" algn="ctr">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r>
              <a:rPr lang="en-US" sz="1400" dirty="0"/>
              <a:t>According to my knowledge of decathlon and some research, the </a:t>
            </a:r>
            <a:r>
              <a:rPr lang="en-US" sz="1400" b="1" dirty="0"/>
              <a:t>sports with the highest turnover are water sports, skiing/winter sports, hiking and fitness</a:t>
            </a:r>
            <a:r>
              <a:rPr lang="en-US" sz="1400" dirty="0"/>
              <a:t>. </a:t>
            </a:r>
          </a:p>
          <a:p>
            <a:r>
              <a:rPr lang="en-US" sz="1400" dirty="0"/>
              <a:t>Department </a:t>
            </a:r>
            <a:r>
              <a:rPr lang="en-US" sz="1400" b="1" dirty="0"/>
              <a:t>117</a:t>
            </a:r>
            <a:r>
              <a:rPr lang="en-US" sz="1400" dirty="0"/>
              <a:t> has most of its turnover between October and March, so we can assume that this department represents </a:t>
            </a:r>
            <a:r>
              <a:rPr lang="en-US" sz="1400" b="1" dirty="0"/>
              <a:t>winter sports</a:t>
            </a:r>
            <a:r>
              <a:rPr lang="en-US" sz="1400" dirty="0"/>
              <a:t>. </a:t>
            </a:r>
          </a:p>
          <a:p>
            <a:r>
              <a:rPr lang="en-US" sz="1400" dirty="0"/>
              <a:t>Department </a:t>
            </a:r>
            <a:r>
              <a:rPr lang="en-US" sz="1400" b="1" dirty="0"/>
              <a:t>127</a:t>
            </a:r>
            <a:r>
              <a:rPr lang="en-US" sz="1400" dirty="0"/>
              <a:t> has the highest turnover and two sales peaks: July-August and December-January. This may represent </a:t>
            </a:r>
            <a:r>
              <a:rPr lang="en-US" sz="1400" b="1" dirty="0"/>
              <a:t>water sports</a:t>
            </a:r>
            <a:r>
              <a:rPr lang="en-US" sz="1400" dirty="0"/>
              <a:t>, with the December/January peak corresponding to people going on winter vacations in the sun. </a:t>
            </a:r>
          </a:p>
          <a:p>
            <a:endParaRPr lang="en-US" dirty="0"/>
          </a:p>
        </p:txBody>
      </p:sp>
      <p:pic>
        <p:nvPicPr>
          <p:cNvPr id="7" name="Picture 6">
            <a:extLst>
              <a:ext uri="{FF2B5EF4-FFF2-40B4-BE49-F238E27FC236}">
                <a16:creationId xmlns:a16="http://schemas.microsoft.com/office/drawing/2014/main" id="{A86B58B0-882C-0023-8FDA-449B731A9C17}"/>
              </a:ext>
            </a:extLst>
          </p:cNvPr>
          <p:cNvPicPr>
            <a:picLocks noChangeAspect="1"/>
          </p:cNvPicPr>
          <p:nvPr/>
        </p:nvPicPr>
        <p:blipFill>
          <a:blip r:embed="rId2"/>
          <a:stretch>
            <a:fillRect/>
          </a:stretch>
        </p:blipFill>
        <p:spPr>
          <a:xfrm>
            <a:off x="2935524" y="2182265"/>
            <a:ext cx="6320952" cy="3167567"/>
          </a:xfrm>
          <a:prstGeom prst="rect">
            <a:avLst/>
          </a:prstGeom>
        </p:spPr>
      </p:pic>
    </p:spTree>
    <p:extLst>
      <p:ext uri="{BB962C8B-B14F-4D97-AF65-F5344CB8AC3E}">
        <p14:creationId xmlns:p14="http://schemas.microsoft.com/office/powerpoint/2010/main" val="715286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8908-3348-22C1-BEFA-E48F27BB66E8}"/>
              </a:ext>
            </a:extLst>
          </p:cNvPr>
          <p:cNvSpPr>
            <a:spLocks noGrp="1"/>
          </p:cNvSpPr>
          <p:nvPr>
            <p:ph type="title"/>
          </p:nvPr>
        </p:nvSpPr>
        <p:spPr/>
        <p:txBody>
          <a:bodyPr/>
          <a:lstStyle/>
          <a:p>
            <a:r>
              <a:rPr lang="en-US" dirty="0"/>
              <a:t>Preliminary questions &amp; EDA</a:t>
            </a:r>
          </a:p>
        </p:txBody>
      </p:sp>
      <p:sp>
        <p:nvSpPr>
          <p:cNvPr id="4" name="Slide Number Placeholder 3">
            <a:extLst>
              <a:ext uri="{FF2B5EF4-FFF2-40B4-BE49-F238E27FC236}">
                <a16:creationId xmlns:a16="http://schemas.microsoft.com/office/drawing/2014/main" id="{297FC9D0-5065-A757-4A33-DE1ECA84E579}"/>
              </a:ext>
            </a:extLst>
          </p:cNvPr>
          <p:cNvSpPr>
            <a:spLocks noGrp="1"/>
          </p:cNvSpPr>
          <p:nvPr>
            <p:ph type="sldNum" sz="quarter" idx="16"/>
          </p:nvPr>
        </p:nvSpPr>
        <p:spPr/>
        <p:txBody>
          <a:bodyPr/>
          <a:lstStyle/>
          <a:p>
            <a:fld id="{4C34ABA1-E7F5-DD41-B6C0-FB7508B6DE4E}" type="slidenum">
              <a:rPr lang="en-US" smtClean="0"/>
              <a:pPr/>
              <a:t>4</a:t>
            </a:fld>
            <a:endParaRPr lang="en-US"/>
          </a:p>
        </p:txBody>
      </p:sp>
      <p:sp>
        <p:nvSpPr>
          <p:cNvPr id="5" name="TextBox 4">
            <a:extLst>
              <a:ext uri="{FF2B5EF4-FFF2-40B4-BE49-F238E27FC236}">
                <a16:creationId xmlns:a16="http://schemas.microsoft.com/office/drawing/2014/main" id="{1F3D83C2-9395-8442-66E4-E55E9BDFCC7F}"/>
              </a:ext>
            </a:extLst>
          </p:cNvPr>
          <p:cNvSpPr txBox="1"/>
          <p:nvPr/>
        </p:nvSpPr>
        <p:spPr>
          <a:xfrm>
            <a:off x="162560" y="1595120"/>
            <a:ext cx="11927840" cy="5109091"/>
          </a:xfrm>
          <a:prstGeom prst="rect">
            <a:avLst/>
          </a:prstGeom>
          <a:noFill/>
        </p:spPr>
        <p:txBody>
          <a:bodyPr wrap="square" rtlCol="0">
            <a:spAutoFit/>
          </a:bodyPr>
          <a:lstStyle/>
          <a:p>
            <a:r>
              <a:rPr lang="en-US" b="1" dirty="0"/>
              <a:t>b. Based on sales can you guess what kind of sport represents department 73 ?</a:t>
            </a:r>
          </a:p>
          <a:p>
            <a:pPr marL="342900" indent="-342900" algn="ctr">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pPr marL="342900" indent="-342900">
              <a:buAutoNum type="alphaLcPeriod"/>
            </a:pPr>
            <a:endParaRPr lang="en-US" dirty="0"/>
          </a:p>
          <a:p>
            <a:r>
              <a:rPr lang="en-US" sz="1400" dirty="0"/>
              <a:t>The last two departments, 73 and 88, have lower turnover (88 higher than 73) and are present in stores all year (unlike department 117). Sales in department 88 are very stable all year (except for a peak in November 2013), unlike department 73, which has a seasonal phenomenon in early spring and summer. With this information, we can match department </a:t>
            </a:r>
            <a:r>
              <a:rPr lang="en-US" sz="1400" b="1" dirty="0"/>
              <a:t>88</a:t>
            </a:r>
            <a:r>
              <a:rPr lang="en-US" sz="1400" dirty="0"/>
              <a:t> with </a:t>
            </a:r>
            <a:r>
              <a:rPr lang="en-US" sz="1400" b="1" dirty="0"/>
              <a:t>fitness</a:t>
            </a:r>
            <a:r>
              <a:rPr lang="en-US" sz="1400" dirty="0"/>
              <a:t> (similar behavior all year) and department </a:t>
            </a:r>
            <a:r>
              <a:rPr lang="en-US" sz="1400" b="1" dirty="0"/>
              <a:t>73</a:t>
            </a:r>
            <a:r>
              <a:rPr lang="en-US" sz="1400" dirty="0"/>
              <a:t> with </a:t>
            </a:r>
            <a:r>
              <a:rPr lang="en-US" sz="1400" b="1" dirty="0"/>
              <a:t>hiking</a:t>
            </a:r>
            <a:r>
              <a:rPr lang="en-US" sz="1400" dirty="0"/>
              <a:t>, which is more generally practiced in spring and summer, even if it remains present all year. </a:t>
            </a:r>
          </a:p>
          <a:p>
            <a:r>
              <a:rPr lang="en-US" sz="1400" b="1" dirty="0"/>
              <a:t>My guess is that department 73 represent hiking. </a:t>
            </a:r>
            <a:endParaRPr lang="en-US" b="1" dirty="0"/>
          </a:p>
        </p:txBody>
      </p:sp>
      <p:pic>
        <p:nvPicPr>
          <p:cNvPr id="7" name="Picture 6">
            <a:extLst>
              <a:ext uri="{FF2B5EF4-FFF2-40B4-BE49-F238E27FC236}">
                <a16:creationId xmlns:a16="http://schemas.microsoft.com/office/drawing/2014/main" id="{A86B58B0-882C-0023-8FDA-449B731A9C17}"/>
              </a:ext>
            </a:extLst>
          </p:cNvPr>
          <p:cNvPicPr>
            <a:picLocks noChangeAspect="1"/>
          </p:cNvPicPr>
          <p:nvPr/>
        </p:nvPicPr>
        <p:blipFill>
          <a:blip r:embed="rId3"/>
          <a:srcRect/>
          <a:stretch/>
        </p:blipFill>
        <p:spPr>
          <a:xfrm>
            <a:off x="2935524" y="2205607"/>
            <a:ext cx="6320952" cy="3120882"/>
          </a:xfrm>
          <a:prstGeom prst="rect">
            <a:avLst/>
          </a:prstGeom>
        </p:spPr>
      </p:pic>
    </p:spTree>
    <p:extLst>
      <p:ext uri="{BB962C8B-B14F-4D97-AF65-F5344CB8AC3E}">
        <p14:creationId xmlns:p14="http://schemas.microsoft.com/office/powerpoint/2010/main" val="104724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DE8D76-BA5E-B6AC-3790-F5106975946C}"/>
              </a:ext>
            </a:extLst>
          </p:cNvPr>
          <p:cNvSpPr>
            <a:spLocks noGrp="1"/>
          </p:cNvSpPr>
          <p:nvPr>
            <p:ph sz="quarter" idx="13"/>
          </p:nvPr>
        </p:nvSpPr>
        <p:spPr/>
        <p:txBody>
          <a:bodyPr/>
          <a:lstStyle/>
          <a:p>
            <a:endParaRPr lang="en-US"/>
          </a:p>
        </p:txBody>
      </p:sp>
      <p:sp>
        <p:nvSpPr>
          <p:cNvPr id="3" name="Title 2">
            <a:extLst>
              <a:ext uri="{FF2B5EF4-FFF2-40B4-BE49-F238E27FC236}">
                <a16:creationId xmlns:a16="http://schemas.microsoft.com/office/drawing/2014/main" id="{6B28CC76-1EEC-4CBE-A7A3-9F1F4261445A}"/>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204081D-FEE7-503F-AF6C-D5A3417117D8}"/>
              </a:ext>
            </a:extLst>
          </p:cNvPr>
          <p:cNvSpPr>
            <a:spLocks noGrp="1"/>
          </p:cNvSpPr>
          <p:nvPr>
            <p:ph type="sldNum" sz="quarter" idx="16"/>
          </p:nvPr>
        </p:nvSpPr>
        <p:spPr/>
        <p:txBody>
          <a:bodyPr/>
          <a:lstStyle/>
          <a:p>
            <a:fld id="{4C34ABA1-E7F5-DD41-B6C0-FB7508B6DE4E}" type="slidenum">
              <a:rPr lang="en-US" smtClean="0"/>
              <a:pPr/>
              <a:t>5</a:t>
            </a:fld>
            <a:endParaRPr lang="en-US" dirty="0"/>
          </a:p>
        </p:txBody>
      </p:sp>
    </p:spTree>
    <p:extLst>
      <p:ext uri="{BB962C8B-B14F-4D97-AF65-F5344CB8AC3E}">
        <p14:creationId xmlns:p14="http://schemas.microsoft.com/office/powerpoint/2010/main" val="1178303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0&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6&quot;&gt;&lt;elem m_fUsage=&quot;2.62556721000000070632E+00&quot;&gt;&lt;m_msothmcolidx val=&quot;0&quot;/&gt;&lt;m_rgb r=&quot;ED&quot; g=&quot;7D&quot; b=&quot;31&quot;/&gt;&lt;/elem&gt;&lt;elem m_fUsage=&quot;2.32491769094157785247E+00&quot;&gt;&lt;m_msothmcolidx val=&quot;0&quot;/&gt;&lt;m_rgb r=&quot;BD&quot; g=&quot;AB&quot; b=&quot;A0&quot;/&gt;&lt;/elem&gt;&lt;elem m_fUsage=&quot;2.28742048900000050082E+00&quot;&gt;&lt;m_msothmcolidx val=&quot;0&quot;/&gt;&lt;m_rgb r=&quot;ED&quot; g=&quot;7F&quot; b=&quot;31&quot;/&gt;&lt;/elem&gt;&lt;elem m_fUsage=&quot;1.15305424773953024697E+00&quot;&gt;&lt;m_msothmcolidx val=&quot;0&quot;/&gt;&lt;m_rgb r=&quot;9B&quot; g=&quot;81&quot; b=&quot;71&quot;/&gt;&lt;/elem&gt;&lt;elem m_fUsage=&quot;1.01855036136585730411E+00&quot;&gt;&lt;m_msothmcolidx val=&quot;0&quot;/&gt;&lt;m_rgb r=&quot;D7&quot; g=&quot;CA&quot; b=&quot;C5&quot;/&gt;&lt;/elem&gt;&lt;elem m_fUsage=&quot;5.90490000000000181402E-01&quot;&gt;&lt;m_msothmcolidx val=&quot;0&quot;/&gt;&lt;m_rgb r=&quot;EF&quot; g=&quot;B2&quot; b=&quot;3A&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DF - Master">
  <a:themeElements>
    <a:clrScheme name="Business Data Factory">
      <a:dk1>
        <a:sysClr val="windowText" lastClr="000000"/>
      </a:dk1>
      <a:lt1>
        <a:sysClr val="window" lastClr="FFFFFF"/>
      </a:lt1>
      <a:dk2>
        <a:srgbClr val="44546A"/>
      </a:dk2>
      <a:lt2>
        <a:srgbClr val="E7E6E6"/>
      </a:lt2>
      <a:accent1>
        <a:srgbClr val="F9F4F0"/>
      </a:accent1>
      <a:accent2>
        <a:srgbClr val="EFE1D6"/>
      </a:accent2>
      <a:accent3>
        <a:srgbClr val="CFC9C1"/>
      </a:accent3>
      <a:accent4>
        <a:srgbClr val="F3F0EB"/>
      </a:accent4>
      <a:accent5>
        <a:srgbClr val="EAE5DF"/>
      </a:accent5>
      <a:accent6>
        <a:srgbClr val="C5D6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ER - Master">
  <a:themeElements>
    <a:clrScheme name="Kering">
      <a:dk1>
        <a:srgbClr val="000000"/>
      </a:dk1>
      <a:lt1>
        <a:srgbClr val="FFFFFF"/>
      </a:lt1>
      <a:dk2>
        <a:srgbClr val="808080"/>
      </a:dk2>
      <a:lt2>
        <a:srgbClr val="FFFFFF"/>
      </a:lt2>
      <a:accent1>
        <a:srgbClr val="E9E1DF"/>
      </a:accent1>
      <a:accent2>
        <a:srgbClr val="BDABA0"/>
      </a:accent2>
      <a:accent3>
        <a:srgbClr val="A38780"/>
      </a:accent3>
      <a:accent4>
        <a:srgbClr val="53433B"/>
      </a:accent4>
      <a:accent5>
        <a:srgbClr val="323232"/>
      </a:accent5>
      <a:accent6>
        <a:srgbClr val="232C2A"/>
      </a:accent6>
      <a:hlink>
        <a:srgbClr val="E4543A"/>
      </a:hlink>
      <a:folHlink>
        <a:srgbClr val="B2B4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200" spc="40" baseline="0"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Kering Base_Blank">
  <a:themeElements>
    <a:clrScheme name="Kering 2020">
      <a:dk1>
        <a:srgbClr val="000000"/>
      </a:dk1>
      <a:lt1>
        <a:srgbClr val="FFFFFF"/>
      </a:lt1>
      <a:dk2>
        <a:srgbClr val="44546A"/>
      </a:dk2>
      <a:lt2>
        <a:srgbClr val="E7E6E6"/>
      </a:lt2>
      <a:accent1>
        <a:srgbClr val="519BD0"/>
      </a:accent1>
      <a:accent2>
        <a:srgbClr val="F7D5A8"/>
      </a:accent2>
      <a:accent3>
        <a:srgbClr val="D2D0CE"/>
      </a:accent3>
      <a:accent4>
        <a:srgbClr val="C4916B"/>
      </a:accent4>
      <a:accent5>
        <a:srgbClr val="99C5E1"/>
      </a:accent5>
      <a:accent6>
        <a:srgbClr val="FBE9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Kering Base_Black">
  <a:themeElements>
    <a:clrScheme name="Kering 2020">
      <a:dk1>
        <a:srgbClr val="000000"/>
      </a:dk1>
      <a:lt1>
        <a:srgbClr val="FFFFFF"/>
      </a:lt1>
      <a:dk2>
        <a:srgbClr val="44546A"/>
      </a:dk2>
      <a:lt2>
        <a:srgbClr val="E7E6E6"/>
      </a:lt2>
      <a:accent1>
        <a:srgbClr val="519BD0"/>
      </a:accent1>
      <a:accent2>
        <a:srgbClr val="F7D5A8"/>
      </a:accent2>
      <a:accent3>
        <a:srgbClr val="D2D0CE"/>
      </a:accent3>
      <a:accent4>
        <a:srgbClr val="C4916B"/>
      </a:accent4>
      <a:accent5>
        <a:srgbClr val="99C5E1"/>
      </a:accent5>
      <a:accent6>
        <a:srgbClr val="FBE9D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bg1"/>
          </a:solidFill>
        </a:ln>
      </a:spPr>
      <a:bodyPr rtlCol="0" anchor="ctr"/>
      <a:lstStyle>
        <a:defPPr algn="ctr">
          <a:defRPr dirty="0" err="1" smtClean="0">
            <a:solidFill>
              <a:schemeClr val="tx1"/>
            </a:solidFill>
            <a:latin typeface="Montserrat Ligh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DF - Master">
  <a:themeElements>
    <a:clrScheme name="Business Data Factory">
      <a:dk1>
        <a:sysClr val="windowText" lastClr="000000"/>
      </a:dk1>
      <a:lt1>
        <a:sysClr val="window" lastClr="FFFFFF"/>
      </a:lt1>
      <a:dk2>
        <a:srgbClr val="44546A"/>
      </a:dk2>
      <a:lt2>
        <a:srgbClr val="E7E6E6"/>
      </a:lt2>
      <a:accent1>
        <a:srgbClr val="F9F4F0"/>
      </a:accent1>
      <a:accent2>
        <a:srgbClr val="EFE1D6"/>
      </a:accent2>
      <a:accent3>
        <a:srgbClr val="CFC9C1"/>
      </a:accent3>
      <a:accent4>
        <a:srgbClr val="F3F0EB"/>
      </a:accent4>
      <a:accent5>
        <a:srgbClr val="EAE5DF"/>
      </a:accent5>
      <a:accent6>
        <a:srgbClr val="C5D6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rgbClr val="CC3300"/>
        </a:solidFill>
      </a:spPr>
      <a:bodyPr vert="horz" lIns="91440" tIns="45720" rIns="91440" bIns="45720" rtlCol="0" anchor="ctr">
        <a:normAutofit/>
      </a:bodyPr>
      <a:lstStyle>
        <a:defPPr marL="0" indent="0" algn="ctr">
          <a:buNone/>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DF - Master">
  <a:themeElements>
    <a:clrScheme name="Business Data Factory">
      <a:dk1>
        <a:sysClr val="windowText" lastClr="000000"/>
      </a:dk1>
      <a:lt1>
        <a:sysClr val="window" lastClr="FFFFFF"/>
      </a:lt1>
      <a:dk2>
        <a:srgbClr val="44546A"/>
      </a:dk2>
      <a:lt2>
        <a:srgbClr val="E7E6E6"/>
      </a:lt2>
      <a:accent1>
        <a:srgbClr val="F9F4F0"/>
      </a:accent1>
      <a:accent2>
        <a:srgbClr val="EFE1D6"/>
      </a:accent2>
      <a:accent3>
        <a:srgbClr val="CFC9C1"/>
      </a:accent3>
      <a:accent4>
        <a:srgbClr val="F3F0EB"/>
      </a:accent4>
      <a:accent5>
        <a:srgbClr val="EAE5DF"/>
      </a:accent5>
      <a:accent6>
        <a:srgbClr val="C5D6E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TEXT AND IMAGE">
  <a:themeElements>
    <a:clrScheme name="AMQ">
      <a:dk1>
        <a:sysClr val="windowText" lastClr="000000"/>
      </a:dk1>
      <a:lt1>
        <a:sysClr val="window" lastClr="FFFFFF"/>
      </a:lt1>
      <a:dk2>
        <a:srgbClr val="44546A"/>
      </a:dk2>
      <a:lt2>
        <a:srgbClr val="E7E6E6"/>
      </a:lt2>
      <a:accent1>
        <a:srgbClr val="4472C4"/>
      </a:accent1>
      <a:accent2>
        <a:srgbClr val="000000"/>
      </a:accent2>
      <a:accent3>
        <a:srgbClr val="757070"/>
      </a:accent3>
      <a:accent4>
        <a:srgbClr val="C00000"/>
      </a:accent4>
      <a:accent5>
        <a:srgbClr val="7030A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BDF - Master">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ED47893A0DCEC46AD9E27E39026F81E" ma:contentTypeVersion="14" ma:contentTypeDescription="Crée un document." ma:contentTypeScope="" ma:versionID="4b458e301f0824282ecf5091c6e85429">
  <xsd:schema xmlns:xsd="http://www.w3.org/2001/XMLSchema" xmlns:xs="http://www.w3.org/2001/XMLSchema" xmlns:p="http://schemas.microsoft.com/office/2006/metadata/properties" xmlns:ns2="213e31ec-b953-4992-b14a-d1978565c99f" xmlns:ns3="f1bfd25d-eed5-4707-91c1-8c87b50a2a40" targetNamespace="http://schemas.microsoft.com/office/2006/metadata/properties" ma:root="true" ma:fieldsID="7b93144715ebcd811c879e1f9d072176" ns2:_="" ns3:_="">
    <xsd:import namespace="213e31ec-b953-4992-b14a-d1978565c99f"/>
    <xsd:import namespace="f1bfd25d-eed5-4707-91c1-8c87b50a2a4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3e31ec-b953-4992-b14a-d1978565c9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Balises d’images" ma:readOnly="false" ma:fieldId="{5cf76f15-5ced-4ddc-b409-7134ff3c332f}" ma:taxonomyMulti="true" ma:sspId="361b209c-aa44-4078-ba1a-212e86a57f04"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bfd25d-eed5-4707-91c1-8c87b50a2a40"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7" nillable="true" ma:displayName="Taxonomy Catch All Column" ma:hidden="true" ma:list="{7b5b4d3d-cd42-4a2b-ba70-35465a90c2d8}" ma:internalName="TaxCatchAll" ma:showField="CatchAllData" ma:web="f1bfd25d-eed5-4707-91c1-8c87b50a2a4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1bfd25d-eed5-4707-91c1-8c87b50a2a40">
      <UserInfo>
        <DisplayName>Data intelligence team - Membres</DisplayName>
        <AccountId>7</AccountId>
        <AccountType/>
      </UserInfo>
      <UserInfo>
        <DisplayName>CHICHEPORTICHE Dan (External)</DisplayName>
        <AccountId>45</AccountId>
        <AccountType/>
      </UserInfo>
    </SharedWithUsers>
    <lcf76f155ced4ddcb4097134ff3c332f xmlns="213e31ec-b953-4992-b14a-d1978565c99f">
      <Terms xmlns="http://schemas.microsoft.com/office/infopath/2007/PartnerControls"/>
    </lcf76f155ced4ddcb4097134ff3c332f>
    <TaxCatchAll xmlns="f1bfd25d-eed5-4707-91c1-8c87b50a2a40" xsi:nil="true"/>
  </documentManagement>
</p:properties>
</file>

<file path=customXml/itemProps1.xml><?xml version="1.0" encoding="utf-8"?>
<ds:datastoreItem xmlns:ds="http://schemas.openxmlformats.org/officeDocument/2006/customXml" ds:itemID="{EF048C68-9363-4C5A-8809-4894E5D7E5CD}">
  <ds:schemaRefs>
    <ds:schemaRef ds:uri="http://schemas.microsoft.com/sharepoint/v3/contenttype/forms"/>
  </ds:schemaRefs>
</ds:datastoreItem>
</file>

<file path=customXml/itemProps2.xml><?xml version="1.0" encoding="utf-8"?>
<ds:datastoreItem xmlns:ds="http://schemas.openxmlformats.org/officeDocument/2006/customXml" ds:itemID="{186B4F25-6B48-4D1C-B1A2-9D8F3B7923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3e31ec-b953-4992-b14a-d1978565c99f"/>
    <ds:schemaRef ds:uri="f1bfd25d-eed5-4707-91c1-8c87b50a2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0D2E2E-6147-45CE-8F25-75F33692D834}">
  <ds:schemaRefs>
    <ds:schemaRef ds:uri="213e31ec-b953-4992-b14a-d1978565c99f"/>
    <ds:schemaRef ds:uri="4b9254f6-8ebc-432d-a5d9-52400fb3fcf7"/>
    <ds:schemaRef ds:uri="c14c8a4e-0067-4b36-8dd3-f532e73d527c"/>
    <ds:schemaRef ds:uri="f1bfd25d-eed5-4707-91c1-8c87b50a2a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100</TotalTime>
  <Words>305</Words>
  <Application>Microsoft Office PowerPoint</Application>
  <PresentationFormat>Widescreen</PresentationFormat>
  <Paragraphs>67</Paragraphs>
  <Slides>5</Slides>
  <Notes>1</Notes>
  <HiddenSlides>0</HiddenSlides>
  <MMClips>0</MMClips>
  <ScaleCrop>false</ScaleCrop>
  <HeadingPairs>
    <vt:vector size="8" baseType="variant">
      <vt:variant>
        <vt:lpstr>Fonts Used</vt:lpstr>
      </vt:variant>
      <vt:variant>
        <vt:i4>13</vt:i4>
      </vt:variant>
      <vt:variant>
        <vt:lpstr>Theme</vt:lpstr>
      </vt:variant>
      <vt:variant>
        <vt:i4>8</vt:i4>
      </vt:variant>
      <vt:variant>
        <vt:lpstr>Embedded OLE Servers</vt:lpstr>
      </vt:variant>
      <vt:variant>
        <vt:i4>1</vt:i4>
      </vt:variant>
      <vt:variant>
        <vt:lpstr>Slide Titles</vt:lpstr>
      </vt:variant>
      <vt:variant>
        <vt:i4>5</vt:i4>
      </vt:variant>
    </vt:vector>
  </HeadingPairs>
  <TitlesOfParts>
    <vt:vector size="27" baseType="lpstr">
      <vt:lpstr>Yu Gothic UI Light</vt:lpstr>
      <vt:lpstr>Arial</vt:lpstr>
      <vt:lpstr>Berthold Akzidenz-Grotesk Light</vt:lpstr>
      <vt:lpstr>Calibri</vt:lpstr>
      <vt:lpstr>Calibri Light</vt:lpstr>
      <vt:lpstr>Gotham Book</vt:lpstr>
      <vt:lpstr>Lucida Grande</vt:lpstr>
      <vt:lpstr>Montserrat ExtraLight</vt:lpstr>
      <vt:lpstr>Montserrat Light</vt:lpstr>
      <vt:lpstr>Montserrat Medium</vt:lpstr>
      <vt:lpstr>Montserrat Thin</vt:lpstr>
      <vt:lpstr>Palatino</vt:lpstr>
      <vt:lpstr>Wingdings</vt:lpstr>
      <vt:lpstr>BDF - Master</vt:lpstr>
      <vt:lpstr>KER - Master</vt:lpstr>
      <vt:lpstr>3_Kering Base_Blank</vt:lpstr>
      <vt:lpstr>3_Kering Base_Black</vt:lpstr>
      <vt:lpstr>1_BDF - Master</vt:lpstr>
      <vt:lpstr>2_BDF - Master</vt:lpstr>
      <vt:lpstr>1_TEXT AND IMAGE</vt:lpstr>
      <vt:lpstr>3_BDF - Master</vt:lpstr>
      <vt:lpstr>think-cell Slide</vt:lpstr>
      <vt:lpstr>ML Engineer case study</vt:lpstr>
      <vt:lpstr>Preliminary questions &amp; EDA</vt:lpstr>
      <vt:lpstr>Preliminary questions &amp; EDA</vt:lpstr>
      <vt:lpstr>Preliminary questions &amp; EDA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Boris LAGUERRE</dc:creator>
  <cp:lastModifiedBy>Clement EXBRAYAT</cp:lastModifiedBy>
  <cp:revision>5</cp:revision>
  <cp:lastPrinted>2022-09-20T07:54:11Z</cp:lastPrinted>
  <dcterms:created xsi:type="dcterms:W3CDTF">2020-12-11T08:34:06Z</dcterms:created>
  <dcterms:modified xsi:type="dcterms:W3CDTF">2024-08-19T10:01:15Z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cdb6f0a-766a-440a-a3ab-e9891de0b484_Enabled">
    <vt:lpwstr>true</vt:lpwstr>
  </property>
  <property fmtid="{D5CDD505-2E9C-101B-9397-08002B2CF9AE}" pid="3" name="MSIP_Label_7cdb6f0a-766a-440a-a3ab-e9891de0b484_SetDate">
    <vt:lpwstr>2022-06-14T09:12:47Z</vt:lpwstr>
  </property>
  <property fmtid="{D5CDD505-2E9C-101B-9397-08002B2CF9AE}" pid="4" name="MSIP_Label_7cdb6f0a-766a-440a-a3ab-e9891de0b484_Method">
    <vt:lpwstr>Standard</vt:lpwstr>
  </property>
  <property fmtid="{D5CDD505-2E9C-101B-9397-08002B2CF9AE}" pid="5" name="MSIP_Label_7cdb6f0a-766a-440a-a3ab-e9891de0b484_Name">
    <vt:lpwstr>Internal_SensitivityLabel</vt:lpwstr>
  </property>
  <property fmtid="{D5CDD505-2E9C-101B-9397-08002B2CF9AE}" pid="6" name="MSIP_Label_7cdb6f0a-766a-440a-a3ab-e9891de0b484_SiteId">
    <vt:lpwstr>2ff06a03-1c24-40f5-9d3b-854d93aaed7f</vt:lpwstr>
  </property>
  <property fmtid="{D5CDD505-2E9C-101B-9397-08002B2CF9AE}" pid="7" name="MSIP_Label_7cdb6f0a-766a-440a-a3ab-e9891de0b484_ActionId">
    <vt:lpwstr>4f25d906-fbe3-45d3-a8d1-9004a84b3274</vt:lpwstr>
  </property>
  <property fmtid="{D5CDD505-2E9C-101B-9397-08002B2CF9AE}" pid="8" name="MSIP_Label_7cdb6f0a-766a-440a-a3ab-e9891de0b484_ContentBits">
    <vt:lpwstr>0</vt:lpwstr>
  </property>
  <property fmtid="{D5CDD505-2E9C-101B-9397-08002B2CF9AE}" pid="9" name="MediaServiceImageTags">
    <vt:lpwstr/>
  </property>
  <property fmtid="{D5CDD505-2E9C-101B-9397-08002B2CF9AE}" pid="10" name="ContentTypeId">
    <vt:lpwstr>0x0101005ED47893A0DCEC46AD9E27E39026F81E</vt:lpwstr>
  </property>
</Properties>
</file>